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58AC-92E1-4C45-A128-17035F0627B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8707-7564-49B2-A88B-0775B65F66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Love is Very Wonderful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ove is Very Wonder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662473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Jesus’ Love is Very Wonderful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5688632" cy="410445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Jesus’ love is very wonderful,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Jesus’ love is very wonderful,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Jesus’ love is very wonderful,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O, wonderful love!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So high, you can’t get over it,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So low, you can’t get under it,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So wide, you can’t get around it,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O, wonderful love</a:t>
            </a:r>
            <a:r>
              <a:rPr lang="en-US" b="1" dirty="0" smtClean="0">
                <a:solidFill>
                  <a:schemeClr val="tx1"/>
                </a:solidFill>
              </a:rPr>
              <a:t>!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Jesus’ Love is Very Wonderful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Love is Very Wonderful</dc:title>
  <dc:creator>mary</dc:creator>
  <cp:lastModifiedBy>mary</cp:lastModifiedBy>
  <cp:revision>5</cp:revision>
  <dcterms:created xsi:type="dcterms:W3CDTF">2017-04-10T11:55:01Z</dcterms:created>
  <dcterms:modified xsi:type="dcterms:W3CDTF">2017-04-10T12:49:28Z</dcterms:modified>
</cp:coreProperties>
</file>