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6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2EB2-5170-437B-81FF-605720B5E0EF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E2BEB-5724-4CCA-9073-021E1E4854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priceless treasure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priceless treas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2578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priceless treasure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610600" cy="5943600"/>
          </a:xfrm>
        </p:spPr>
        <p:txBody>
          <a:bodyPr>
            <a:noAutofit/>
          </a:bodyPr>
          <a:lstStyle/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1. Jesus, priceless treasure, Fount of purest pleasure, Truest friend to me.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Ah, how long in anguish Shall my spirit languish, Yearning, Lord, for Thee?                                            Thou art mine,  O Lamb divine! I will suffer naught to hide Thee, Naught I ask beside Thee.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2. In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arms I rest me; Foes who would molest me Cannot reach me here.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Though the earth be shaking, </a:t>
            </a:r>
            <a:r>
              <a:rPr lang="en-US" sz="1600" b="1" dirty="0" err="1" smtClean="0">
                <a:solidFill>
                  <a:schemeClr val="tx1"/>
                </a:solidFill>
              </a:rPr>
              <a:t>Ev'ry</a:t>
            </a:r>
            <a:r>
              <a:rPr lang="en-US" sz="1600" b="1" dirty="0" smtClean="0">
                <a:solidFill>
                  <a:schemeClr val="tx1"/>
                </a:solidFill>
              </a:rPr>
              <a:t> heart be quaking, Jesus calms my fear.                             </a:t>
            </a:r>
            <a:r>
              <a:rPr lang="en-US" sz="1600" b="1" dirty="0" err="1" smtClean="0">
                <a:solidFill>
                  <a:schemeClr val="tx1"/>
                </a:solidFill>
              </a:rPr>
              <a:t>Lightnings</a:t>
            </a:r>
            <a:r>
              <a:rPr lang="en-US" sz="1600" b="1" dirty="0" smtClean="0">
                <a:solidFill>
                  <a:schemeClr val="tx1"/>
                </a:solidFill>
              </a:rPr>
              <a:t> flash And thunder crash; yet, though sin and hell assail me, Jesus will not fail 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3. Satan, I defy thee; Death, I now decry thee; Fear, I bid thee cease.                                                      World, thou </a:t>
            </a:r>
            <a:r>
              <a:rPr lang="en-US" sz="1600" b="1" dirty="0" err="1" smtClean="0">
                <a:solidFill>
                  <a:schemeClr val="tx1"/>
                </a:solidFill>
              </a:rPr>
              <a:t>shalt</a:t>
            </a:r>
            <a:r>
              <a:rPr lang="en-US" sz="1600" b="1" dirty="0" smtClean="0">
                <a:solidFill>
                  <a:schemeClr val="tx1"/>
                </a:solidFill>
              </a:rPr>
              <a:t> not harm me Nor thy threats alarm me While I sing of peace.                                 God's great </a:t>
            </a:r>
            <a:r>
              <a:rPr lang="en-US" sz="1600" b="1" dirty="0" err="1" smtClean="0">
                <a:solidFill>
                  <a:schemeClr val="tx1"/>
                </a:solidFill>
              </a:rPr>
              <a:t>pow'r</a:t>
            </a:r>
            <a:r>
              <a:rPr lang="en-US" sz="1600" b="1" dirty="0" smtClean="0">
                <a:solidFill>
                  <a:schemeClr val="tx1"/>
                </a:solidFill>
              </a:rPr>
              <a:t>  Guards </a:t>
            </a:r>
            <a:r>
              <a:rPr lang="en-US" sz="1600" b="1" dirty="0" err="1" smtClean="0">
                <a:solidFill>
                  <a:schemeClr val="tx1"/>
                </a:solidFill>
              </a:rPr>
              <a:t>ev'ry</a:t>
            </a:r>
            <a:r>
              <a:rPr lang="en-US" sz="1600" b="1" dirty="0" smtClean="0">
                <a:solidFill>
                  <a:schemeClr val="tx1"/>
                </a:solidFill>
              </a:rPr>
              <a:t> hour; Earth and all its depths adore Him, Silent bow before Him.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4. Hence, all earthly treasure! Jesus is my pleasure, Jesus is my choice. Hence all empty glory!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Naught to me the story Told with tempting voice. Pain or loss, Or shame or cross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Shall not from my Savior move me Since He deigns to love 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5. Evil world, I leave thee; Thou canst not deceive me,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appeal is vain.                                                   Sin that once did blind me, Get thee far behind me, Come not forth again. Past thy hour,                         O pride and </a:t>
            </a:r>
            <a:r>
              <a:rPr lang="en-US" sz="1600" b="1" dirty="0" err="1" smtClean="0">
                <a:solidFill>
                  <a:schemeClr val="tx1"/>
                </a:solidFill>
              </a:rPr>
              <a:t>pow'r</a:t>
            </a:r>
            <a:r>
              <a:rPr lang="en-US" sz="1600" b="1" dirty="0" smtClean="0">
                <a:solidFill>
                  <a:schemeClr val="tx1"/>
                </a:solidFill>
              </a:rPr>
              <a:t>; Sinful life, thy bonds I sever, Leave thee now forever.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marL="171450" indent="-171450" algn="l"/>
            <a:r>
              <a:rPr lang="en-US" sz="1600" b="1" dirty="0" smtClean="0">
                <a:solidFill>
                  <a:schemeClr val="tx1"/>
                </a:solidFill>
              </a:rPr>
              <a:t>6. Hence, all fear and sadness! For the Lord of gladness, Jesus, enters in. Those who love the Father,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Though the storms may gather, Still have peace within. Yea, </a:t>
            </a:r>
            <a:r>
              <a:rPr lang="en-US" sz="1600" b="1" dirty="0" err="1" smtClean="0">
                <a:solidFill>
                  <a:schemeClr val="tx1"/>
                </a:solidFill>
              </a:rPr>
              <a:t>whate'er</a:t>
            </a:r>
            <a:r>
              <a:rPr lang="en-US" sz="1600" b="1" dirty="0" smtClean="0">
                <a:solidFill>
                  <a:schemeClr val="tx1"/>
                </a:solidFill>
              </a:rPr>
              <a:t>  I here must bear,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Thou art still my purest pleasure, Jesus, priceless treasure!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priceless treasure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priceless treasure </dc:title>
  <dc:creator>user</dc:creator>
  <cp:lastModifiedBy>mary</cp:lastModifiedBy>
  <cp:revision>9</cp:revision>
  <dcterms:created xsi:type="dcterms:W3CDTF">2017-04-30T19:57:37Z</dcterms:created>
  <dcterms:modified xsi:type="dcterms:W3CDTF">2020-09-25T19:18:21Z</dcterms:modified>
</cp:coreProperties>
</file>