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D20CC-2CE7-45E2-9476-2828682C18CC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75032-8B58-48A5-8EB8-7104A746E5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Be In Your Presenc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Be In Your Pres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33670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Love To Be In Your Presence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6624736" cy="460851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 love to be in Your presence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With Your people singing praises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 love to stand and rejoice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Lift my hands and raise my </a:t>
            </a:r>
            <a:r>
              <a:rPr lang="en-US" b="1" dirty="0" smtClean="0">
                <a:solidFill>
                  <a:srgbClr val="FF0000"/>
                </a:solidFill>
              </a:rPr>
              <a:t>voice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set my feet a dancing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fill my heart with song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give me reason to rejoice, rejoice.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To Be In Your Presence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To Be In Your Presence </dc:title>
  <dc:creator>mary</dc:creator>
  <cp:lastModifiedBy>mary</cp:lastModifiedBy>
  <cp:revision>8</cp:revision>
  <dcterms:created xsi:type="dcterms:W3CDTF">2017-04-17T01:20:59Z</dcterms:created>
  <dcterms:modified xsi:type="dcterms:W3CDTF">2017-04-17T11:47:44Z</dcterms:modified>
</cp:coreProperties>
</file>