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4733-84D3-4B8D-9061-E0CA40D8398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0AA2-EF6D-44EB-9F5A-6F6579D6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4733-84D3-4B8D-9061-E0CA40D8398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0AA2-EF6D-44EB-9F5A-6F6579D6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4733-84D3-4B8D-9061-E0CA40D8398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0AA2-EF6D-44EB-9F5A-6F6579D6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4733-84D3-4B8D-9061-E0CA40D8398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0AA2-EF6D-44EB-9F5A-6F6579D6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4733-84D3-4B8D-9061-E0CA40D8398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0AA2-EF6D-44EB-9F5A-6F6579D6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4733-84D3-4B8D-9061-E0CA40D8398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0AA2-EF6D-44EB-9F5A-6F6579D6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4733-84D3-4B8D-9061-E0CA40D8398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0AA2-EF6D-44EB-9F5A-6F6579D6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4733-84D3-4B8D-9061-E0CA40D8398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0AA2-EF6D-44EB-9F5A-6F6579D6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4733-84D3-4B8D-9061-E0CA40D8398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0AA2-EF6D-44EB-9F5A-6F6579D6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4733-84D3-4B8D-9061-E0CA40D8398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0AA2-EF6D-44EB-9F5A-6F6579D6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4733-84D3-4B8D-9061-E0CA40D8398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0AA2-EF6D-44EB-9F5A-6F6579D6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F4733-84D3-4B8D-9061-E0CA40D8398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50AA2-EF6D-44EB-9F5A-6F6579D609B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Am The God That Healeth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Am The God That Healeth Th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404664"/>
            <a:ext cx="5904656" cy="54868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I Am The God That </a:t>
            </a:r>
            <a:r>
              <a:rPr lang="en-US" sz="3600" b="1" dirty="0" err="1" smtClean="0"/>
              <a:t>Healeth</a:t>
            </a:r>
            <a:r>
              <a:rPr lang="en-US" sz="3600" b="1" dirty="0" smtClean="0"/>
              <a:t> Thee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772816"/>
            <a:ext cx="5400600" cy="4608512"/>
          </a:xfrm>
        </p:spPr>
        <p:txBody>
          <a:bodyPr>
            <a:noAutofit/>
          </a:bodyPr>
          <a:lstStyle/>
          <a:p>
            <a:pPr algn="l"/>
            <a:r>
              <a:rPr lang="en-US" sz="2400" b="1" dirty="0">
                <a:solidFill>
                  <a:schemeClr val="tx1"/>
                </a:solidFill>
              </a:rPr>
              <a:t>I am the God </a:t>
            </a:r>
            <a:r>
              <a:rPr lang="en-US" sz="2400" b="1" dirty="0" smtClean="0">
                <a:solidFill>
                  <a:schemeClr val="tx1"/>
                </a:solidFill>
              </a:rPr>
              <a:t>that </a:t>
            </a:r>
            <a:r>
              <a:rPr lang="en-US" sz="2400" b="1" dirty="0" err="1" smtClean="0">
                <a:solidFill>
                  <a:schemeClr val="tx1"/>
                </a:solidFill>
              </a:rPr>
              <a:t>Healeth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thee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I am the </a:t>
            </a:r>
            <a:r>
              <a:rPr lang="en-US" sz="2400" b="1" dirty="0" smtClean="0">
                <a:solidFill>
                  <a:schemeClr val="tx1"/>
                </a:solidFill>
              </a:rPr>
              <a:t>Lord Your </a:t>
            </a:r>
            <a:r>
              <a:rPr lang="en-US" sz="2400" b="1" dirty="0">
                <a:solidFill>
                  <a:schemeClr val="tx1"/>
                </a:solidFill>
              </a:rPr>
              <a:t>healer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I sent My </a:t>
            </a:r>
            <a:r>
              <a:rPr lang="en-US" sz="2400" b="1" dirty="0" smtClean="0">
                <a:solidFill>
                  <a:schemeClr val="tx1"/>
                </a:solidFill>
              </a:rPr>
              <a:t>word And </a:t>
            </a:r>
            <a:r>
              <a:rPr lang="en-US" sz="2400" b="1" dirty="0">
                <a:solidFill>
                  <a:schemeClr val="tx1"/>
                </a:solidFill>
              </a:rPr>
              <a:t>I healed your disease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I am the </a:t>
            </a:r>
            <a:r>
              <a:rPr lang="en-US" sz="2400" b="1" dirty="0" smtClean="0">
                <a:solidFill>
                  <a:schemeClr val="tx1"/>
                </a:solidFill>
              </a:rPr>
              <a:t>Lord  Your </a:t>
            </a:r>
            <a:r>
              <a:rPr lang="en-US" sz="2400" b="1" dirty="0">
                <a:solidFill>
                  <a:schemeClr val="tx1"/>
                </a:solidFill>
              </a:rPr>
              <a:t>healer</a:t>
            </a:r>
            <a:br>
              <a:rPr lang="en-US" sz="2400" b="1" dirty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  <a:p>
            <a:pPr algn="l"/>
            <a:r>
              <a:rPr lang="en-US" sz="2400" b="1" dirty="0">
                <a:solidFill>
                  <a:schemeClr val="tx1"/>
                </a:solidFill>
              </a:rPr>
              <a:t/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You are the God </a:t>
            </a:r>
            <a:r>
              <a:rPr lang="en-US" sz="2400" b="1" dirty="0" smtClean="0">
                <a:solidFill>
                  <a:schemeClr val="tx1"/>
                </a:solidFill>
              </a:rPr>
              <a:t>that </a:t>
            </a:r>
            <a:r>
              <a:rPr lang="en-US" sz="2400" b="1" dirty="0" err="1" smtClean="0">
                <a:solidFill>
                  <a:schemeClr val="tx1"/>
                </a:solidFill>
              </a:rPr>
              <a:t>Healeth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me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You are the </a:t>
            </a:r>
            <a:r>
              <a:rPr lang="en-US" sz="2400" b="1" dirty="0" smtClean="0">
                <a:solidFill>
                  <a:schemeClr val="tx1"/>
                </a:solidFill>
              </a:rPr>
              <a:t>Lord My </a:t>
            </a:r>
            <a:r>
              <a:rPr lang="en-US" sz="2400" b="1" dirty="0">
                <a:solidFill>
                  <a:schemeClr val="tx1"/>
                </a:solidFill>
              </a:rPr>
              <a:t>healer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You sent Your word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And You healed my disease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You are the </a:t>
            </a:r>
            <a:r>
              <a:rPr lang="en-US" sz="2400" b="1" dirty="0" smtClean="0">
                <a:solidFill>
                  <a:srgbClr val="FF0000"/>
                </a:solidFill>
              </a:rPr>
              <a:t>Lord My </a:t>
            </a:r>
            <a:r>
              <a:rPr lang="en-US" sz="2400" b="1" dirty="0">
                <a:solidFill>
                  <a:srgbClr val="FF0000"/>
                </a:solidFill>
              </a:rPr>
              <a:t>healer</a:t>
            </a:r>
            <a:r>
              <a:rPr lang="en-US" sz="2400" b="1" dirty="0">
                <a:solidFill>
                  <a:schemeClr val="tx1"/>
                </a:solidFill>
              </a:rPr>
              <a:t/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/>
            </a:r>
            <a:br>
              <a:rPr lang="en-US" sz="2400" b="1" dirty="0">
                <a:solidFill>
                  <a:schemeClr val="tx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Am The God That Healeth Thee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Am The God That Healeth Thee</dc:title>
  <dc:creator>mary</dc:creator>
  <cp:lastModifiedBy>mary</cp:lastModifiedBy>
  <cp:revision>8</cp:revision>
  <dcterms:created xsi:type="dcterms:W3CDTF">2017-04-04T03:13:02Z</dcterms:created>
  <dcterms:modified xsi:type="dcterms:W3CDTF">2017-04-04T03:49:50Z</dcterms:modified>
</cp:coreProperties>
</file>