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B407-F98A-4ADC-A9E6-EC7ECCD28CB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1015B-3849-46A2-8FBB-16E78EF0D36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o Lord.jpg"/>
          <p:cNvPicPr>
            <a:picLocks noChangeAspect="1"/>
          </p:cNvPicPr>
          <p:nvPr userDrawn="1"/>
        </p:nvPicPr>
        <p:blipFill>
          <a:blip r:embed="rId14" cstate="print">
            <a:lum bright="2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0"/>
            <a:ext cx="2016224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 Lord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6408712" cy="547260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Do Lord, O, Do Lord, O do remember me,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Do Lord, O, Do Lord, O do remember me,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Do Lord, O, Do Lord, O do remember me,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Way beyond the blue.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I've got a home in glory land that out-shines the sun.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I've got a home in glory land that out-shines the sun.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I've got a home in glory land that out-shines the sun.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Way beyond the blue. 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took Jesus as my Savior, You take Him too.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took Jesus as my Savior, You take Him too.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took Jesus as my Savior, You take Him too.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Way beyond the blue.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Lord</dc:title>
  <dc:creator>mary</dc:creator>
  <cp:lastModifiedBy>mary</cp:lastModifiedBy>
  <cp:revision>5</cp:revision>
  <dcterms:created xsi:type="dcterms:W3CDTF">2017-04-14T01:35:56Z</dcterms:created>
  <dcterms:modified xsi:type="dcterms:W3CDTF">2017-04-14T03:01:56Z</dcterms:modified>
</cp:coreProperties>
</file>