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08AF-6D91-4A2C-89A9-5CAAFD52C87D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05BB-4223-45EC-AB93-2D4FA380F4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08AF-6D91-4A2C-89A9-5CAAFD52C87D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05BB-4223-45EC-AB93-2D4FA380F4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08AF-6D91-4A2C-89A9-5CAAFD52C87D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05BB-4223-45EC-AB93-2D4FA380F4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08AF-6D91-4A2C-89A9-5CAAFD52C87D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05BB-4223-45EC-AB93-2D4FA380F4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08AF-6D91-4A2C-89A9-5CAAFD52C87D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05BB-4223-45EC-AB93-2D4FA380F4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08AF-6D91-4A2C-89A9-5CAAFD52C87D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05BB-4223-45EC-AB93-2D4FA380F4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08AF-6D91-4A2C-89A9-5CAAFD52C87D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05BB-4223-45EC-AB93-2D4FA380F4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08AF-6D91-4A2C-89A9-5CAAFD52C87D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05BB-4223-45EC-AB93-2D4FA380F4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08AF-6D91-4A2C-89A9-5CAAFD52C87D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05BB-4223-45EC-AB93-2D4FA380F4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08AF-6D91-4A2C-89A9-5CAAFD52C87D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05BB-4223-45EC-AB93-2D4FA380F4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08AF-6D91-4A2C-89A9-5CAAFD52C87D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05BB-4223-45EC-AB93-2D4FA380F4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A08AF-6D91-4A2C-89A9-5CAAFD52C87D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05BB-4223-45EC-AB93-2D4FA380F4F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rightly Beams Our Father's Mercy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rightly Beams Our Father's Merc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0"/>
            <a:ext cx="6984776" cy="65050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Brightly Beams Our Father's Mercy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03909"/>
            <a:ext cx="5040560" cy="5688632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1. Brightly beams our Father’s mercy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From His lighthouse evermore,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But to us He gives the keeping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Of the lights  along the shore. 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Chorus: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  Let the lower lights be burning!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  Send a gleam across the wave!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  Some poor fainting, struggling seaman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  You may rescue, you may save. </a:t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2. Dark the night of sin has settled,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Loud the angry billows roar;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Eager eyes  are watching, longing,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For the lights  along the shore. 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3. Trim your feeble lamp, my brother;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Some poor sailor, tempest-tossed,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Trying now to make the harbor,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In the darkness may be lost.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Brightly Beams Our Father's Mercy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Brightly Beams Our Father's Mercy</dc:title>
  <dc:creator>mary</dc:creator>
  <cp:lastModifiedBy>mary</cp:lastModifiedBy>
  <cp:revision>9</cp:revision>
  <dcterms:created xsi:type="dcterms:W3CDTF">2017-04-16T02:22:35Z</dcterms:created>
  <dcterms:modified xsi:type="dcterms:W3CDTF">2017-04-16T03:21:05Z</dcterms:modified>
</cp:coreProperties>
</file>