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E3C86-5C21-4ED7-B373-F5C845639798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3E625-3825-407C-BAD4-2724D4990F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ss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201622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Blessed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476672"/>
            <a:ext cx="4680520" cy="542798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Blessed are those who dwell in Your house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They are ever praising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Blessed are those whose strength is in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Whose hearts are set on our God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Pre-Chorus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We will go from strength to strength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Until we see You face to face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Hear </a:t>
            </a:r>
            <a:r>
              <a:rPr lang="en-US" sz="2000" b="1" dirty="0" smtClean="0">
                <a:solidFill>
                  <a:srgbClr val="FF0000"/>
                </a:solidFill>
              </a:rPr>
              <a:t>our prayer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Oh Lord, God almighty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Come bless our land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As we seek You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Worship You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You are holy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You are holy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You are holy, Lord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Blessed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 </dc:title>
  <dc:creator>mary</dc:creator>
  <cp:lastModifiedBy>mary</cp:lastModifiedBy>
  <cp:revision>9</cp:revision>
  <dcterms:created xsi:type="dcterms:W3CDTF">2017-04-13T04:30:05Z</dcterms:created>
  <dcterms:modified xsi:type="dcterms:W3CDTF">2020-12-24T17:22:51Z</dcterms:modified>
</cp:coreProperties>
</file>