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AC9D-BD19-48F9-A362-96525B69B00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32BC-4551-4151-8F5E-D9FB93F1E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AC9D-BD19-48F9-A362-96525B69B00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32BC-4551-4151-8F5E-D9FB93F1E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AC9D-BD19-48F9-A362-96525B69B00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32BC-4551-4151-8F5E-D9FB93F1E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AC9D-BD19-48F9-A362-96525B69B00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32BC-4551-4151-8F5E-D9FB93F1E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AC9D-BD19-48F9-A362-96525B69B00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32BC-4551-4151-8F5E-D9FB93F1E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AC9D-BD19-48F9-A362-96525B69B00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32BC-4551-4151-8F5E-D9FB93F1E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AC9D-BD19-48F9-A362-96525B69B00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32BC-4551-4151-8F5E-D9FB93F1E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AC9D-BD19-48F9-A362-96525B69B00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32BC-4551-4151-8F5E-D9FB93F1E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AC9D-BD19-48F9-A362-96525B69B00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32BC-4551-4151-8F5E-D9FB93F1E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AC9D-BD19-48F9-A362-96525B69B00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32BC-4551-4151-8F5E-D9FB93F1E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AC9D-BD19-48F9-A362-96525B69B00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32BC-4551-4151-8F5E-D9FB93F1E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1AC9D-BD19-48F9-A362-96525B69B009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332BC-4551-4151-8F5E-D9FB93F1E8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1.jpg"/>
          <p:cNvPicPr>
            <a:picLocks noChangeAspect="1"/>
          </p:cNvPicPr>
          <p:nvPr userDrawn="1"/>
        </p:nvPicPr>
        <p:blipFill>
          <a:blip r:embed="rId14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essed Savior We Adore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0"/>
            <a:ext cx="66294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Blessed Savior We Adore Thee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838200"/>
            <a:ext cx="7543800" cy="5562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1.Blessed Savior we adore Thee, We Thy love and grace proclaim;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   Thou art mighty Thou art holy, Glorious is Thy matchless name!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    </a:t>
            </a:r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   Glorious, glorious, Glorious is Thy name, O Lord!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 Glorious, glorious, Glorious is Thy name, O Lord! (Amen. )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2.Great Redeemer, Lord and Master, Light of all eternal days;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   Let the saints of every nation Sing Thy just and endless praise!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3.From the throne of heaven's glory To the cross of sin and shame,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   Thou didst come to die a ransom Guilty sinners to reclaim!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4.Come, O come, immortal Savior Come and take Thy royal throne;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   Come, and reign, and reign forever, Be the kingdom all </a:t>
            </a:r>
            <a:r>
              <a:rPr lang="en-US" sz="2000" b="1" dirty="0" err="1" smtClean="0">
                <a:solidFill>
                  <a:schemeClr val="tx1"/>
                </a:solidFill>
              </a:rPr>
              <a:t>Thine</a:t>
            </a:r>
            <a:r>
              <a:rPr lang="en-US" sz="2000" b="1" dirty="0" smtClean="0">
                <a:solidFill>
                  <a:schemeClr val="tx1"/>
                </a:solidFill>
              </a:rPr>
              <a:t> own!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Blessed Savior We Adore Thee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Blessed Savior We Adore Thee </dc:title>
  <dc:creator>user</dc:creator>
  <cp:lastModifiedBy>user</cp:lastModifiedBy>
  <cp:revision>9</cp:revision>
  <dcterms:created xsi:type="dcterms:W3CDTF">2017-04-20T13:59:20Z</dcterms:created>
  <dcterms:modified xsi:type="dcterms:W3CDTF">2017-04-20T20:13:55Z</dcterms:modified>
</cp:coreProperties>
</file>