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2A337-D5A1-45C5-ABEA-896BDFA574EB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07E8-02B6-42C6-8D8F-6B8598BFC5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s it is in heaven.jpg"/>
          <p:cNvPicPr>
            <a:picLocks noChangeAspect="1"/>
          </p:cNvPicPr>
          <p:nvPr userDrawn="1"/>
        </p:nvPicPr>
        <p:blipFill>
          <a:blip r:embed="rId14" cstate="print">
            <a:lum bright="2000"/>
          </a:blip>
          <a:stretch>
            <a:fillRect/>
          </a:stretch>
        </p:blipFill>
        <p:spPr>
          <a:xfrm>
            <a:off x="0" y="0"/>
            <a:ext cx="9144000" cy="68723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늘에 계신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332656"/>
            <a:ext cx="3816424" cy="50405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하늘에 계신 아버지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4608512" cy="5544616"/>
          </a:xfrm>
        </p:spPr>
        <p:txBody>
          <a:bodyPr>
            <a:noAutofit/>
          </a:bodyPr>
          <a:lstStyle/>
          <a:p>
            <a:pPr algn="l"/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하늘에 계신 아버지 이름 거룩하며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주의 영광 이 곳에 가득하길 기도하네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하늘에 계신 아버지 주 이름 다 외치며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주의 영광 이곳에 가득하길 기도하네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endParaRPr lang="en-US" altLang="ko-KR" sz="1600" dirty="0" smtClean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  <a:p>
            <a:pPr algn="l"/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찬양해 새 노래로</a:t>
            </a:r>
            <a:b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찬양해 새 노래로</a:t>
            </a:r>
            <a:b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찬양해 새 노래로 주님께</a:t>
            </a: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주님의 나라 주님의 뜻이 하늘에 이뤄지듯이</a:t>
            </a:r>
            <a:b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모두 선포해 자비한 주 이름 이 땅에 이뤄지리라</a:t>
            </a:r>
            <a:br>
              <a:rPr lang="ko-KR" altLang="en-US" sz="16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</a:br>
            <a:endParaRPr lang="en-US" altLang="ko-KR" sz="16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l"/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날마다 일용할 양식 은혜로 주소서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예수 이름으로 우리 모두 기도하네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시험에 들게 마시고 악에서 구원하소서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예수 이름으로 우리 모두 기도하네 기도하네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endParaRPr lang="en-US" altLang="ko-KR" sz="1600" dirty="0" smtClean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  <a:p>
            <a:pPr algn="l"/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/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모든 나라 주께 모든 권세 주께</a:t>
            </a:r>
            <a:b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모든 영광 영원히 아멘</a:t>
            </a:r>
            <a:r>
              <a:rPr lang="en-US" altLang="ko-KR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(x4)</a:t>
            </a:r>
            <a:r>
              <a:rPr lang="ko-KR" altLang="en-US" sz="16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en-US" sz="16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하늘에 계신 아버지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하늘에 계신 아버지</dc:title>
  <dc:creator>mary</dc:creator>
  <cp:lastModifiedBy>mary</cp:lastModifiedBy>
  <cp:revision>13</cp:revision>
  <dcterms:created xsi:type="dcterms:W3CDTF">2017-03-13T14:14:38Z</dcterms:created>
  <dcterms:modified xsi:type="dcterms:W3CDTF">2017-03-13T15:46:38Z</dcterms:modified>
</cp:coreProperties>
</file>