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F8F9-6120-42D6-83D8-67EEE25BB649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FE315-4D26-4F8E-B406-1556293D17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eace And Favor Rest On Us1.jpg"/>
          <p:cNvPicPr>
            <a:picLocks noChangeAspect="1"/>
          </p:cNvPicPr>
          <p:nvPr userDrawn="1"/>
        </p:nvPicPr>
        <p:blipFill>
          <a:blip r:embed="rId14" cstate="print">
            <a:lum bright="1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크신 평화 넘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312368" cy="404664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크신 평화 넘치네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7272808" cy="6381328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>
                <a:solidFill>
                  <a:schemeClr val="tx1"/>
                </a:solidFill>
              </a:rPr>
              <a:t>높이계신 주께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영광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높이계신 주께 영광                                                                                       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600" b="1" dirty="0">
                <a:solidFill>
                  <a:schemeClr val="tx1"/>
                </a:solidFill>
              </a:rPr>
              <a:t>크신 사랑 크신 은혜 영광을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돌리세 경배하세 </a:t>
            </a:r>
            <a:r>
              <a:rPr lang="ko-KR" altLang="en-US" sz="1600" b="1" dirty="0">
                <a:solidFill>
                  <a:schemeClr val="tx1"/>
                </a:solidFill>
              </a:rPr>
              <a:t>주께 </a:t>
            </a: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주께영광 높이계신 </a:t>
            </a:r>
            <a:r>
              <a:rPr lang="ko-KR" altLang="en-US" sz="1600" b="1" dirty="0">
                <a:solidFill>
                  <a:schemeClr val="tx1"/>
                </a:solidFill>
              </a:rPr>
              <a:t>주께 영광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크신 사랑 </a:t>
            </a:r>
            <a:r>
              <a:rPr lang="ko-KR" altLang="en-US" sz="1600" b="1" dirty="0">
                <a:solidFill>
                  <a:schemeClr val="tx1"/>
                </a:solidFill>
              </a:rPr>
              <a:t>크신 은혜 영광을 돌리세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경배하세 </a:t>
            </a:r>
            <a:r>
              <a:rPr lang="ko-KR" altLang="en-US" sz="1600" b="1" dirty="0">
                <a:solidFill>
                  <a:schemeClr val="tx1"/>
                </a:solidFill>
              </a:rPr>
              <a:t>주께 </a:t>
            </a: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크신 평화 주신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주님 크신 </a:t>
            </a:r>
            <a:r>
              <a:rPr lang="ko-KR" altLang="en-US" sz="1600" b="1" dirty="0">
                <a:solidFill>
                  <a:schemeClr val="tx1"/>
                </a:solidFill>
              </a:rPr>
              <a:t>은혜 주신 주님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크신 </a:t>
            </a:r>
            <a:r>
              <a:rPr lang="ko-KR" altLang="en-US" sz="1600" b="1" dirty="0">
                <a:solidFill>
                  <a:schemeClr val="tx1"/>
                </a:solidFill>
              </a:rPr>
              <a:t>사랑 주신 주님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주께영광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>
                <a:solidFill>
                  <a:schemeClr val="tx1"/>
                </a:solidFill>
              </a:rPr>
              <a:t>) </a:t>
            </a:r>
            <a:r>
              <a:rPr lang="ko-KR" altLang="en-US" sz="1600" b="1" dirty="0">
                <a:solidFill>
                  <a:schemeClr val="tx1"/>
                </a:solidFill>
              </a:rPr>
              <a:t>주께영광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영광을돌리세 </a:t>
            </a:r>
            <a:r>
              <a:rPr lang="ko-KR" altLang="en-US" sz="1600" b="1" dirty="0">
                <a:solidFill>
                  <a:schemeClr val="tx1"/>
                </a:solidFill>
              </a:rPr>
              <a:t>경배하세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</a:t>
            </a: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모두다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일어나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모두다 일어나 </a:t>
            </a: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주를 찬양해 주를 </a:t>
            </a:r>
            <a:r>
              <a:rPr lang="ko-KR" altLang="en-US" sz="1600" b="1" dirty="0">
                <a:solidFill>
                  <a:schemeClr val="tx1"/>
                </a:solidFill>
              </a:rPr>
              <a:t>찬양해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영광을 </a:t>
            </a:r>
            <a:r>
              <a:rPr lang="ko-KR" altLang="en-US" sz="1600" b="1" dirty="0">
                <a:solidFill>
                  <a:schemeClr val="tx1"/>
                </a:solidFill>
              </a:rPr>
              <a:t>돌리세 경배하세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크신 평화 넘치네   크신 은혜 넘치네   크신 사랑 넘치네</a:t>
            </a: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주께 영광 주께 영광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반복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</a:t>
            </a: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 영광 </a:t>
            </a:r>
            <a:r>
              <a:rPr lang="ko-KR" altLang="en-US" sz="1600" b="1" dirty="0">
                <a:solidFill>
                  <a:schemeClr val="tx1"/>
                </a:solidFill>
              </a:rPr>
              <a:t>크신 평화 넘치네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 영광 </a:t>
            </a:r>
            <a:r>
              <a:rPr lang="ko-KR" altLang="en-US" sz="1600" b="1" dirty="0">
                <a:solidFill>
                  <a:schemeClr val="tx1"/>
                </a:solidFill>
              </a:rPr>
              <a:t>크신 은혜 넘치네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 영광 </a:t>
            </a:r>
            <a:r>
              <a:rPr lang="ko-KR" altLang="en-US" sz="1600" b="1" dirty="0">
                <a:solidFill>
                  <a:schemeClr val="tx1"/>
                </a:solidFill>
              </a:rPr>
              <a:t>크신 사랑 넘치네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주께영광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주께영광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오직</a:t>
            </a:r>
            <a:r>
              <a:rPr lang="en-US" altLang="ko-KR" sz="1600" b="1" dirty="0">
                <a:solidFill>
                  <a:schemeClr val="tx1"/>
                </a:solidFill>
              </a:rPr>
              <a:t>) (Te</a:t>
            </a:r>
            <a:r>
              <a:rPr lang="ko-KR" altLang="en-US" sz="1600" b="1" dirty="0">
                <a:solidFill>
                  <a:schemeClr val="tx1"/>
                </a:solidFill>
              </a:rPr>
              <a:t>두루루루루루루루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주께영광 </a:t>
            </a: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크신 평화 넘치네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크신 </a:t>
            </a:r>
            <a:r>
              <a:rPr lang="ko-KR" altLang="en-US" sz="1600" b="1" dirty="0">
                <a:solidFill>
                  <a:schemeClr val="tx1"/>
                </a:solidFill>
              </a:rPr>
              <a:t>은혜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넘치네 크신 </a:t>
            </a:r>
            <a:r>
              <a:rPr lang="ko-KR" altLang="en-US" sz="1600" b="1" dirty="0">
                <a:solidFill>
                  <a:schemeClr val="tx1"/>
                </a:solidFill>
              </a:rPr>
              <a:t>사랑 넘치네 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날 살게하셨네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자유케되리 </a:t>
            </a: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en-US" altLang="ko-KR" sz="1600" b="1" dirty="0">
                <a:solidFill>
                  <a:schemeClr val="tx1"/>
                </a:solidFill>
              </a:rPr>
              <a:t>I can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dance(</a:t>
            </a:r>
            <a:r>
              <a:rPr lang="en-US" altLang="ko-KR" sz="1600" b="1" dirty="0" err="1" smtClean="0">
                <a:solidFill>
                  <a:schemeClr val="tx1"/>
                </a:solidFill>
              </a:rPr>
              <a:t>jump,sing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)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All Night</a:t>
            </a:r>
            <a:r>
              <a:rPr lang="en-US" altLang="ko-KR" sz="1600" b="1" dirty="0">
                <a:solidFill>
                  <a:schemeClr val="tx1"/>
                </a:solidFill>
              </a:rPr>
              <a:t/>
            </a:r>
            <a:br>
              <a:rPr lang="en-US" altLang="ko-KR" sz="1600" b="1" dirty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크신 평화 넘치네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크신 평화 넘치네</dc:title>
  <dc:creator>mary</dc:creator>
  <cp:lastModifiedBy>mary</cp:lastModifiedBy>
  <cp:revision>25</cp:revision>
  <dcterms:created xsi:type="dcterms:W3CDTF">2017-03-16T18:08:02Z</dcterms:created>
  <dcterms:modified xsi:type="dcterms:W3CDTF">2017-03-16T22:07:01Z</dcterms:modified>
</cp:coreProperties>
</file>