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5B769-E555-4A9C-950A-8C93FC6DD94C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75EFC-3E6E-4898-B5D4-033BA9E63B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sanna Praise is Ri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양 중에 눈을 들어(호산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832648" cy="722511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찬양 중에 눈을 들어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호산나</a:t>
            </a:r>
            <a:r>
              <a:rPr lang="en-US" altLang="ko-KR" sz="3600" b="1" dirty="0" smtClean="0"/>
              <a:t>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3888432" cy="4464496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찬양 중에 눈을 들어 주를 주를 보네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소망 중에 마음 다해 주만 나 바라네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주님을 볼 때 나에게 힘 주시네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 안에 모든 두렴 사라져 사라져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호산나 호산나 구원의 주 하나님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찬양 받으실 주님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호산나 호산나 내안에 임하셔서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주님의 뜻 이루소서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주께 드린 마음 다한 기도 들으소서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나라 상한 영혼들을 새롭게 해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찬양 중에 눈을 들어(호산나)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 중에 눈을 들어(호산나)</dc:title>
  <dc:creator>mary</dc:creator>
  <cp:lastModifiedBy>mary</cp:lastModifiedBy>
  <cp:revision>8</cp:revision>
  <dcterms:created xsi:type="dcterms:W3CDTF">2017-03-13T20:04:12Z</dcterms:created>
  <dcterms:modified xsi:type="dcterms:W3CDTF">2017-03-13T21:09:52Z</dcterms:modified>
</cp:coreProperties>
</file>