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86F5-1A8E-4263-951F-3BC829CAB206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2F943-B120-45A2-A688-F7C4E51429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86F5-1A8E-4263-951F-3BC829CAB206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2F943-B120-45A2-A688-F7C4E51429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86F5-1A8E-4263-951F-3BC829CAB206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2F943-B120-45A2-A688-F7C4E51429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86F5-1A8E-4263-951F-3BC829CAB206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2F943-B120-45A2-A688-F7C4E51429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86F5-1A8E-4263-951F-3BC829CAB206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2F943-B120-45A2-A688-F7C4E51429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86F5-1A8E-4263-951F-3BC829CAB206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2F943-B120-45A2-A688-F7C4E51429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86F5-1A8E-4263-951F-3BC829CAB206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2F943-B120-45A2-A688-F7C4E51429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86F5-1A8E-4263-951F-3BC829CAB206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2F943-B120-45A2-A688-F7C4E51429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86F5-1A8E-4263-951F-3BC829CAB206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2F943-B120-45A2-A688-F7C4E51429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86F5-1A8E-4263-951F-3BC829CAB206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2F943-B120-45A2-A688-F7C4E51429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86F5-1A8E-4263-951F-3BC829CAB206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2F943-B120-45A2-A688-F7C4E51429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086F5-1A8E-4263-951F-3BC829CAB206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2F943-B120-45A2-A688-F7C4E514294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ow He Loves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505325" y="1700808"/>
            <a:ext cx="4638675" cy="38957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의 사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896" y="404664"/>
            <a:ext cx="2160240" cy="476671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주의 사랑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052736"/>
            <a:ext cx="4896544" cy="5400600"/>
          </a:xfrm>
        </p:spPr>
        <p:txBody>
          <a:bodyPr>
            <a:noAutofit/>
          </a:bodyPr>
          <a:lstStyle/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>주는 질투하네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감당할 수 없이 몰아치는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태풍같은 주님의 사랑과 자비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내 주 영광 안에 나 조차 모르게 내 고통은 사라지네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나는 아네 너무 아름다우신 주님 어찌 날 사랑하는지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en-US" altLang="ko-KR" sz="1600" b="1" dirty="0" smtClean="0">
                <a:solidFill>
                  <a:schemeClr val="tx1"/>
                </a:solidFill>
              </a:rPr>
              <a:t>Oh how He loves us oh</a:t>
            </a:r>
            <a:br>
              <a:rPr lang="en-US" altLang="ko-KR" sz="1600" b="1" dirty="0" smtClean="0">
                <a:solidFill>
                  <a:schemeClr val="tx1"/>
                </a:solidFill>
              </a:rPr>
            </a:br>
            <a:r>
              <a:rPr lang="en-US" altLang="ko-KR" sz="1600" b="1" dirty="0" smtClean="0">
                <a:solidFill>
                  <a:schemeClr val="tx1"/>
                </a:solidFill>
              </a:rPr>
              <a:t>Oh how He loves us How He loves us oh</a:t>
            </a:r>
            <a:br>
              <a:rPr lang="en-US" altLang="ko-KR" sz="1600" b="1" dirty="0" smtClean="0">
                <a:solidFill>
                  <a:schemeClr val="tx1"/>
                </a:solidFill>
              </a:rPr>
            </a:b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/>
            </a:r>
            <a:br>
              <a:rPr lang="en-US" altLang="ko-KR" sz="1600" b="1" dirty="0" smtClean="0">
                <a:solidFill>
                  <a:schemeClr val="tx1"/>
                </a:solidFill>
              </a:rPr>
            </a:br>
            <a:r>
              <a:rPr lang="en-US" altLang="ko-KR" sz="1600" b="1" dirty="0" smtClean="0">
                <a:solidFill>
                  <a:schemeClr val="tx1"/>
                </a:solidFill>
              </a:rPr>
              <a:t>Yeah He loves us  Oh how He loves us</a:t>
            </a:r>
            <a:br>
              <a:rPr lang="en-US" altLang="ko-KR" sz="1600" b="1" dirty="0" smtClean="0">
                <a:solidFill>
                  <a:schemeClr val="tx1"/>
                </a:solidFill>
              </a:rPr>
            </a:br>
            <a:r>
              <a:rPr lang="en-US" altLang="ko-KR" sz="1600" b="1" dirty="0" smtClean="0">
                <a:solidFill>
                  <a:schemeClr val="tx1"/>
                </a:solidFill>
              </a:rPr>
              <a:t>Oh how He loves us  Oh how He loves</a:t>
            </a:r>
            <a:br>
              <a:rPr lang="en-US" altLang="ko-KR" sz="1600" b="1" dirty="0" smtClean="0">
                <a:solidFill>
                  <a:schemeClr val="tx1"/>
                </a:solidFill>
              </a:rPr>
            </a:b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/>
            </a:r>
            <a:br>
              <a:rPr lang="en-US" altLang="ko-KR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그 은혜로 이끌어 구원하네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주 우리 상급 우린 주의 기업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은혜의 바다 속에 빠져가네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저 하늘과 이 땅이 만나는 그 순간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나의 마음은 곧 변화되네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난 멈출 수 없네 주의 길을 따라가리라 주께  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4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주의 사랑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주의 사랑 </dc:title>
  <dc:creator>mary</dc:creator>
  <cp:lastModifiedBy>mary</cp:lastModifiedBy>
  <cp:revision>7</cp:revision>
  <dcterms:created xsi:type="dcterms:W3CDTF">2017-03-31T01:34:44Z</dcterms:created>
  <dcterms:modified xsi:type="dcterms:W3CDTF">2017-03-31T03:46:14Z</dcterms:modified>
</cp:coreProperties>
</file>