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AF508-1465-478D-A944-80E8546F7DA6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7B4A2-4D69-4D1E-96E8-E4F61311E7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urify My Heart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도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476672"/>
            <a:ext cx="2304256" cy="794519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주의 도를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844824"/>
            <a:ext cx="4824536" cy="3816424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주의 도를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알리소서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진리의 길로 행하리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주님의 이름을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경외하리라</a:t>
            </a: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내마음 다하여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나의 마음을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씻어주시고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내 발걸음을 주의길로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인도하소서 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주께로  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도를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도를</dc:title>
  <dc:creator>mary</dc:creator>
  <cp:lastModifiedBy>mary</cp:lastModifiedBy>
  <cp:revision>6</cp:revision>
  <dcterms:created xsi:type="dcterms:W3CDTF">2017-03-06T13:42:16Z</dcterms:created>
  <dcterms:modified xsi:type="dcterms:W3CDTF">2017-03-06T15:12:57Z</dcterms:modified>
</cp:coreProperties>
</file>