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E0BC8-4865-45E0-AAB0-C0B5E563A028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E6C86-BE0C-4D58-943E-D1ED38DC1A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ving On The Top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와 함께 걸어가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16632"/>
            <a:ext cx="3744416" cy="650503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주와 함께 걸어가네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032448" cy="5760640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Oh oh oh oh oh oh oh oh oh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oh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주와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주와 함께 걸어가네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온 하늘 축복 누리네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존귀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존귀하신 주의 은혜 또 기적을 주시네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주의 풍성한 은혜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!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                                             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Oh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oh oh oh oh oh oh oh oh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oh (X2)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네가 땅에서 매면 그 모든 것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하늘에도 매이네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네가 땅에서 풀면 그 모든 것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하늘에서도 풀리네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주가 주신 능력으로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주의 상속자 되니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악한 사단 날 해치 못하네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Oh woo oh woo oh woo oh woo oh</a:t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저 사단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물러가네 찬양해 주께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(x6)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찬양해 주께 높으신 주께 </a:t>
            </a:r>
            <a:r>
              <a:rPr lang="en-US" sz="1800" b="1" dirty="0" smtClean="0">
                <a:solidFill>
                  <a:schemeClr val="tx1"/>
                </a:solidFill>
              </a:rPr>
              <a:t>(x9)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예수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그리스도 왕의 왕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!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주와 함께 걸어가네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주와 함께 걸어가네</dc:title>
  <dc:creator>mary</dc:creator>
  <cp:lastModifiedBy>mary</cp:lastModifiedBy>
  <cp:revision>12</cp:revision>
  <dcterms:created xsi:type="dcterms:W3CDTF">2017-03-12T03:48:03Z</dcterms:created>
  <dcterms:modified xsi:type="dcterms:W3CDTF">2017-03-13T03:26:28Z</dcterms:modified>
</cp:coreProperties>
</file>