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7AF79-7D2E-4BEE-BFA5-D641C96BAB0B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E21CA-348F-4B7B-9D25-08E2C68A1E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 (Your Love is Amazing)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사랑놀라와 (할렐루야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96544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주사랑놀라와 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할렐루야</a:t>
            </a:r>
            <a:r>
              <a:rPr lang="en-US" altLang="ko-KR" sz="3600" b="1" dirty="0" smtClean="0"/>
              <a:t>)</a:t>
            </a:r>
            <a:r>
              <a:rPr lang="ko-KR" alt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7920880" cy="5328592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할렐루야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할렐루야 할렐루야  주의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사랑 날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                                할렐루야  할렐루야  할렐루야  노래하게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해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(x2)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주사랑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놀라와 항상 변함없네 견고한 나의 삶 반석되시네    주사랑 신비해 나를 받으시네 적이 에워싸도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보호하시네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주사랑 놀라와 더욱 커져가네 나의 깊은 곳에 기쁨 넘치네 주를 뵐때 마다 선하심 비취니 나의 주의 노래 커져만 가네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주사랑놀라와 (할렐루야)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할렐루야 (주사랑놀라와)</dc:title>
  <dc:creator>mary</dc:creator>
  <cp:lastModifiedBy>mary</cp:lastModifiedBy>
  <cp:revision>7</cp:revision>
  <dcterms:created xsi:type="dcterms:W3CDTF">2017-03-17T08:30:41Z</dcterms:created>
  <dcterms:modified xsi:type="dcterms:W3CDTF">2017-03-17T20:24:27Z</dcterms:modified>
</cp:coreProperties>
</file>