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7EB12-70C7-4EA1-9F64-D6EF10961EAD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2E462-4893-48D6-A9C9-23DB89E8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of my help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은 날 도우시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548680"/>
            <a:ext cx="3744416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주님은 날 도우시네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2808312" cy="4536504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주님은 날 도우시네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주님은 날 도우시네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그는 내 구원의 기쁨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만유의 주님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주님은 날 도우시네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나의 기쁨도 주께 있네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나의 평안도 주께 있네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나의 새 힘도 나의 사랑도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주님은 날 도우시네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주님은 날 도우시네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(x11)</a:t>
            </a:r>
          </a:p>
          <a:p>
            <a:pPr algn="l"/>
            <a:endParaRPr lang="en-US" altLang="ko-KR" sz="16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>
                <a:solidFill>
                  <a:schemeClr val="tx1"/>
                </a:solidFill>
              </a:rPr>
              <a:t>주님은 날 도우시네</a:t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>완전함과 선함 주께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있네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7)</a:t>
            </a:r>
            <a:r>
              <a:rPr lang="ko-KR" altLang="en-US" sz="1600" b="1" dirty="0">
                <a:solidFill>
                  <a:schemeClr val="tx1"/>
                </a:solidFill>
              </a:rPr>
              <a:t/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/>
            </a:r>
            <a:br>
              <a:rPr lang="ko-KR" altLang="en-US" sz="1600" b="1" dirty="0">
                <a:solidFill>
                  <a:schemeClr val="tx1"/>
                </a:solidFill>
              </a:rPr>
            </a:br>
            <a:r>
              <a:rPr lang="ko-KR" altLang="en-US" sz="1600" b="1" dirty="0">
                <a:solidFill>
                  <a:schemeClr val="tx1"/>
                </a:solidFill>
              </a:rPr>
              <a:t>주님은 날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도우시네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(x7)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주님은 날 도우시네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주님은 날 도우시네</dc:title>
  <dc:creator>mary</dc:creator>
  <cp:lastModifiedBy>mary</cp:lastModifiedBy>
  <cp:revision>12</cp:revision>
  <dcterms:created xsi:type="dcterms:W3CDTF">2017-03-10T20:36:09Z</dcterms:created>
  <dcterms:modified xsi:type="dcterms:W3CDTF">2017-03-11T03:48:39Z</dcterms:modified>
</cp:coreProperties>
</file>