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0900-848A-40FB-A1DA-B5F0B30D9FB3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525ED-FD6B-44E1-BDA6-D85F2C468D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One of Israe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스라엘의 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320480" cy="692696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이스라엘의 </a:t>
            </a:r>
            <a:r>
              <a:rPr lang="ko-KR" altLang="en-US" sz="3600" b="1" dirty="0" smtClean="0"/>
              <a:t> 하나님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744416" cy="5544616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이스라엘의 하나님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 위해 죽으신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하나님의 어린양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 평강의 왕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무릎꿇고 경배하리 주께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만왕의 왕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무릎꿇고 경배하리 주님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존귀하신 평강의 왕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이스라엘의 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이스라엘의 하나님</dc:title>
  <dc:creator>mary</dc:creator>
  <cp:lastModifiedBy>mary</cp:lastModifiedBy>
  <cp:revision>6</cp:revision>
  <dcterms:created xsi:type="dcterms:W3CDTF">2017-03-19T01:21:45Z</dcterms:created>
  <dcterms:modified xsi:type="dcterms:W3CDTF">2017-03-20T03:58:21Z</dcterms:modified>
</cp:coreProperties>
</file>