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ACBA-35FB-43CE-B0A7-5DF27305CF6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958C-760A-454C-9EE0-049325891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ACBA-35FB-43CE-B0A7-5DF27305CF6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958C-760A-454C-9EE0-049325891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ACBA-35FB-43CE-B0A7-5DF27305CF6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958C-760A-454C-9EE0-049325891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ACBA-35FB-43CE-B0A7-5DF27305CF6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958C-760A-454C-9EE0-049325891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ACBA-35FB-43CE-B0A7-5DF27305CF6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958C-760A-454C-9EE0-049325891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ACBA-35FB-43CE-B0A7-5DF27305CF6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958C-760A-454C-9EE0-049325891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ACBA-35FB-43CE-B0A7-5DF27305CF6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958C-760A-454C-9EE0-049325891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ACBA-35FB-43CE-B0A7-5DF27305CF6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958C-760A-454C-9EE0-049325891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ACBA-35FB-43CE-B0A7-5DF27305CF6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958C-760A-454C-9EE0-049325891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ACBA-35FB-43CE-B0A7-5DF27305CF6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958C-760A-454C-9EE0-049325891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ACBA-35FB-43CE-B0A7-5DF27305CF6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958C-760A-454C-9EE0-049325891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8ACBA-35FB-43CE-B0A7-5DF27305CF6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9958C-760A-454C-9EE0-049325891D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ank you for the cro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리 죄 위해 죽으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332656"/>
            <a:ext cx="4464496" cy="722511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우리 죄 위해 죽으신 주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276872"/>
            <a:ext cx="7776864" cy="2592288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tx1"/>
                </a:solidFill>
              </a:rPr>
              <a:t>우리 죄 위해 죽으신 주 십자가 그 사랑 감사하</a:t>
            </a:r>
            <a:r>
              <a:rPr lang="ko-KR" altLang="en-US" sz="2400" b="1" dirty="0">
                <a:solidFill>
                  <a:schemeClr val="tx1"/>
                </a:solidFill>
              </a:rPr>
              <a:t>네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날마다 주의 형상대로 변화되리라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십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자가 우릴 새롭게 하리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tx1"/>
                </a:solidFill>
              </a:rPr>
              <a:t>놀라운 사랑 찬양하리라 우리를 위해 생명 주셨네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놀라운 사랑 찬양하리라 십자가의 그 능력 십자가의 그 능력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 죄 위해 죽으신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죄 위해 죽으신 주</dc:title>
  <dc:creator>mary</dc:creator>
  <cp:lastModifiedBy>mary</cp:lastModifiedBy>
  <cp:revision>7</cp:revision>
  <dcterms:created xsi:type="dcterms:W3CDTF">2017-03-27T20:44:23Z</dcterms:created>
  <dcterms:modified xsi:type="dcterms:W3CDTF">2017-03-27T22:31:03Z</dcterms:modified>
</cp:coreProperties>
</file>