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AB4C-3AA6-48A8-9F0C-8559BA1F9689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62ECD-F691-4C58-8EBF-123A661A8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AB4C-3AA6-48A8-9F0C-8559BA1F9689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62ECD-F691-4C58-8EBF-123A661A8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AB4C-3AA6-48A8-9F0C-8559BA1F9689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62ECD-F691-4C58-8EBF-123A661A8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AB4C-3AA6-48A8-9F0C-8559BA1F9689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62ECD-F691-4C58-8EBF-123A661A8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AB4C-3AA6-48A8-9F0C-8559BA1F9689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62ECD-F691-4C58-8EBF-123A661A8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AB4C-3AA6-48A8-9F0C-8559BA1F9689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62ECD-F691-4C58-8EBF-123A661A8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AB4C-3AA6-48A8-9F0C-8559BA1F9689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62ECD-F691-4C58-8EBF-123A661A8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AB4C-3AA6-48A8-9F0C-8559BA1F9689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62ECD-F691-4C58-8EBF-123A661A8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AB4C-3AA6-48A8-9F0C-8559BA1F9689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62ECD-F691-4C58-8EBF-123A661A8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AB4C-3AA6-48A8-9F0C-8559BA1F9689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62ECD-F691-4C58-8EBF-123A661A8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AB4C-3AA6-48A8-9F0C-8559BA1F9689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62ECD-F691-4C58-8EBF-123A661A8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9AB4C-3AA6-48A8-9F0C-8559BA1F9689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62ECD-F691-4C58-8EBF-123A661A84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f I Come to Jesu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885030" y="1828800"/>
            <a:ext cx="5258969" cy="3835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께로 가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228600"/>
            <a:ext cx="2819400" cy="612775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/>
              <a:t>예수께로 가면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19200"/>
            <a:ext cx="4724400" cy="5257800"/>
          </a:xfrm>
        </p:spPr>
        <p:txBody>
          <a:bodyPr>
            <a:noAutofit/>
          </a:bodyPr>
          <a:lstStyle/>
          <a:p>
            <a:pPr algn="l"/>
            <a:r>
              <a:rPr lang="en-US" altLang="ko-KR" sz="26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600" b="1" dirty="0" smtClean="0">
                <a:solidFill>
                  <a:schemeClr val="tx1"/>
                </a:solidFill>
              </a:rPr>
              <a:t>예수께로 가면 나는 기뻐요</a:t>
            </a:r>
            <a:br>
              <a:rPr lang="ko-KR" altLang="en-US" sz="2600" b="1" dirty="0" smtClean="0">
                <a:solidFill>
                  <a:schemeClr val="tx1"/>
                </a:solidFill>
              </a:rPr>
            </a:br>
            <a:r>
              <a:rPr lang="en-US" altLang="ko-KR" sz="2600" b="1" dirty="0">
                <a:solidFill>
                  <a:schemeClr val="tx1"/>
                </a:solidFill>
              </a:rPr>
              <a:t> </a:t>
            </a:r>
            <a:r>
              <a:rPr lang="en-US" altLang="ko-KR" sz="26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600" b="1" dirty="0" smtClean="0">
                <a:solidFill>
                  <a:schemeClr val="tx1"/>
                </a:solidFill>
              </a:rPr>
              <a:t>걱정 근심 없고 정말 즐거워</a:t>
            </a:r>
            <a:br>
              <a:rPr lang="ko-KR" altLang="en-US" sz="2600" b="1" dirty="0" smtClean="0">
                <a:solidFill>
                  <a:schemeClr val="tx1"/>
                </a:solidFill>
              </a:rPr>
            </a:br>
            <a:endParaRPr lang="en-US" altLang="ko-KR" sz="2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600" b="1" dirty="0" smtClean="0">
                <a:solidFill>
                  <a:srgbClr val="FF0000"/>
                </a:solidFill>
              </a:rPr>
              <a:t>＜후렴＞</a:t>
            </a:r>
            <a:br>
              <a:rPr lang="ko-KR" altLang="en-US" sz="2600" b="1" dirty="0" smtClean="0">
                <a:solidFill>
                  <a:srgbClr val="FF0000"/>
                </a:solidFill>
              </a:rPr>
            </a:br>
            <a:r>
              <a:rPr lang="ko-KR" altLang="en-US" sz="2600" b="1" dirty="0" smtClean="0">
                <a:solidFill>
                  <a:srgbClr val="FF0000"/>
                </a:solidFill>
              </a:rPr>
              <a:t>   예수께로 가면 나는 기뻐요</a:t>
            </a:r>
            <a:br>
              <a:rPr lang="ko-KR" altLang="en-US" sz="2600" b="1" dirty="0" smtClean="0">
                <a:solidFill>
                  <a:srgbClr val="FF0000"/>
                </a:solidFill>
              </a:rPr>
            </a:br>
            <a:r>
              <a:rPr lang="ko-KR" altLang="en-US" sz="2600" b="1" dirty="0" smtClean="0">
                <a:solidFill>
                  <a:srgbClr val="FF0000"/>
                </a:solidFill>
              </a:rPr>
              <a:t>   나와 같은 아이 부르셨어요</a:t>
            </a:r>
            <a:endParaRPr lang="en-US" altLang="ko-KR" sz="26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6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6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600" b="1" dirty="0" smtClean="0">
                <a:solidFill>
                  <a:schemeClr val="tx1"/>
                </a:solidFill>
              </a:rPr>
              <a:t>예수께로 가면 맞아주시고</a:t>
            </a:r>
            <a:br>
              <a:rPr lang="ko-KR" altLang="en-US" sz="2600" b="1" dirty="0" smtClean="0">
                <a:solidFill>
                  <a:schemeClr val="tx1"/>
                </a:solidFill>
              </a:rPr>
            </a:br>
            <a:r>
              <a:rPr lang="ko-KR" altLang="en-US" sz="2600" b="1" dirty="0" smtClean="0">
                <a:solidFill>
                  <a:schemeClr val="tx1"/>
                </a:solidFill>
              </a:rPr>
              <a:t>    나를 사랑하사 용서하셔요</a:t>
            </a:r>
            <a:endParaRPr lang="en-US" altLang="ko-KR" sz="2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6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6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600" b="1" dirty="0" smtClean="0">
                <a:solidFill>
                  <a:schemeClr val="tx1"/>
                </a:solidFill>
              </a:rPr>
              <a:t>예수께로 가면 손을 붙잡고</a:t>
            </a:r>
            <a:br>
              <a:rPr lang="ko-KR" altLang="en-US" sz="2600" b="1" dirty="0" smtClean="0">
                <a:solidFill>
                  <a:schemeClr val="tx1"/>
                </a:solidFill>
              </a:rPr>
            </a:br>
            <a:r>
              <a:rPr lang="ko-KR" altLang="en-US" sz="2600" b="1" dirty="0" smtClean="0">
                <a:solidFill>
                  <a:schemeClr val="tx1"/>
                </a:solidFill>
              </a:rPr>
              <a:t>    어디서나 나를 인도하셔요  </a:t>
            </a:r>
            <a:endParaRPr lang="en-US" sz="2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예수께로 가면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예수께로 가면</dc:title>
  <dc:creator>user</dc:creator>
  <cp:lastModifiedBy>mary</cp:lastModifiedBy>
  <cp:revision>6</cp:revision>
  <dcterms:created xsi:type="dcterms:W3CDTF">2017-03-02T00:47:52Z</dcterms:created>
  <dcterms:modified xsi:type="dcterms:W3CDTF">2017-03-02T03:49:08Z</dcterms:modified>
</cp:coreProperties>
</file>