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7027-7D04-4395-857A-0B027285A6FF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2D5A-5248-4F54-9A75-9E42254A3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7027-7D04-4395-857A-0B027285A6FF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2D5A-5248-4F54-9A75-9E42254A3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7027-7D04-4395-857A-0B027285A6FF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2D5A-5248-4F54-9A75-9E42254A3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7027-7D04-4395-857A-0B027285A6FF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2D5A-5248-4F54-9A75-9E42254A3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7027-7D04-4395-857A-0B027285A6FF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2D5A-5248-4F54-9A75-9E42254A3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7027-7D04-4395-857A-0B027285A6FF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2D5A-5248-4F54-9A75-9E42254A3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7027-7D04-4395-857A-0B027285A6FF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2D5A-5248-4F54-9A75-9E42254A3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7027-7D04-4395-857A-0B027285A6FF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2D5A-5248-4F54-9A75-9E42254A3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7027-7D04-4395-857A-0B027285A6FF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2D5A-5248-4F54-9A75-9E42254A3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7027-7D04-4395-857A-0B027285A6FF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2D5A-5248-4F54-9A75-9E42254A3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07027-7D04-4395-857A-0B027285A6FF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2D5A-5248-4F54-9A75-9E42254A30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07027-7D04-4395-857A-0B027285A6FF}" type="datetimeFigureOut">
              <a:rPr lang="en-US" smtClean="0"/>
              <a:pPr/>
              <a:t>3/9/2017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02D5A-5248-4F54-9A75-9E42254A304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w Up.jpg"/>
          <p:cNvPicPr>
            <a:picLocks noChangeAspect="1"/>
          </p:cNvPicPr>
          <p:nvPr userDrawn="1"/>
        </p:nvPicPr>
        <p:blipFill>
          <a:blip r:embed="rId14" cstate="print">
            <a:lum bright="1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보게 되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5200" y="1"/>
            <a:ext cx="2209800" cy="60960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보게 되리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4876800" cy="58674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어련 일 </a:t>
            </a:r>
            <a:r>
              <a:rPr lang="ko-KR" altLang="en-US" b="1" dirty="0" smtClean="0">
                <a:solidFill>
                  <a:schemeClr val="tx1"/>
                </a:solidFill>
              </a:rPr>
              <a:t>당할 때 </a:t>
            </a:r>
            <a:r>
              <a:rPr lang="ko-KR" altLang="en-US" b="1" dirty="0" smtClean="0">
                <a:solidFill>
                  <a:schemeClr val="tx1"/>
                </a:solidFill>
              </a:rPr>
              <a:t>주 언제나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문제를 해결할 방법 주시네</a:t>
            </a:r>
            <a:r>
              <a:rPr lang="en-US" altLang="ko-KR" b="1" dirty="0" smtClean="0">
                <a:solidFill>
                  <a:schemeClr val="tx1"/>
                </a:solidFill>
              </a:rPr>
              <a:t>(</a:t>
            </a:r>
            <a:r>
              <a:rPr lang="ko-KR" altLang="en-US" b="1" dirty="0" smtClean="0">
                <a:solidFill>
                  <a:schemeClr val="tx1"/>
                </a:solidFill>
              </a:rPr>
              <a:t>지혜주시는 </a:t>
            </a:r>
            <a:r>
              <a:rPr lang="ko-KR" altLang="en-US" b="1" dirty="0" smtClean="0">
                <a:solidFill>
                  <a:schemeClr val="tx1"/>
                </a:solidFill>
              </a:rPr>
              <a:t>주님</a:t>
            </a:r>
            <a:r>
              <a:rPr lang="en-US" altLang="ko-KR" b="1" dirty="0" smtClean="0">
                <a:solidFill>
                  <a:schemeClr val="tx1"/>
                </a:solidFill>
              </a:rPr>
              <a:t>x2</a:t>
            </a:r>
            <a:r>
              <a:rPr lang="en-US" altLang="ko-KR" b="1" dirty="0" smtClean="0">
                <a:solidFill>
                  <a:schemeClr val="tx1"/>
                </a:solidFill>
              </a:rPr>
              <a:t>)</a:t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주를 향한 신뢰와 순종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믿음으로 승리하리라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주님께 맡기고 귀 기울이며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신실한 오직 </a:t>
            </a:r>
            <a:r>
              <a:rPr lang="ko-KR" altLang="en-US" b="1" dirty="0" smtClean="0">
                <a:solidFill>
                  <a:schemeClr val="tx1"/>
                </a:solidFill>
              </a:rPr>
              <a:t>한 분 </a:t>
            </a:r>
            <a:r>
              <a:rPr lang="ko-KR" altLang="en-US" b="1" dirty="0" smtClean="0">
                <a:solidFill>
                  <a:schemeClr val="tx1"/>
                </a:solidFill>
              </a:rPr>
              <a:t>바라보리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 예비하신 그때가 되면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보게되리</a:t>
            </a:r>
            <a:r>
              <a:rPr lang="en-US" altLang="ko-KR" b="1" dirty="0" smtClean="0">
                <a:solidFill>
                  <a:schemeClr val="tx1"/>
                </a:solidFill>
              </a:rPr>
              <a:t>(x3)</a:t>
            </a: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거짓이 없는 신실한 나의 주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말씀하시면 그 길 따르리라 </a:t>
            </a:r>
            <a:r>
              <a:rPr lang="en-US" altLang="ko-KR" b="1" dirty="0" smtClean="0">
                <a:solidFill>
                  <a:schemeClr val="tx1"/>
                </a:solidFill>
              </a:rPr>
              <a:t>(x4)</a:t>
            </a: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 예비하신 </a:t>
            </a:r>
            <a:r>
              <a:rPr lang="en-US" altLang="ko-KR" b="1" dirty="0" smtClean="0">
                <a:solidFill>
                  <a:schemeClr val="tx1"/>
                </a:solidFill>
              </a:rPr>
              <a:t>(x3)</a:t>
            </a: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그때가 되면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보게되리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주님 보게 되리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그때가 </a:t>
            </a:r>
            <a:r>
              <a:rPr lang="ko-KR" altLang="en-US" b="1" dirty="0" smtClean="0">
                <a:solidFill>
                  <a:schemeClr val="tx1"/>
                </a:solidFill>
              </a:rPr>
              <a:t>되면</a:t>
            </a:r>
            <a:r>
              <a:rPr lang="en-US" altLang="ko-KR" b="1" dirty="0" smtClean="0">
                <a:solidFill>
                  <a:schemeClr val="tx1"/>
                </a:solidFill>
              </a:rPr>
              <a:t>(x2)</a:t>
            </a: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주님 보게 </a:t>
            </a:r>
            <a:r>
              <a:rPr lang="ko-KR" altLang="en-US" b="1" dirty="0" smtClean="0">
                <a:solidFill>
                  <a:schemeClr val="tx1"/>
                </a:solidFill>
              </a:rPr>
              <a:t>되리</a:t>
            </a:r>
            <a:r>
              <a:rPr lang="en-US" altLang="ko-KR" b="1" dirty="0" smtClean="0">
                <a:solidFill>
                  <a:schemeClr val="tx1"/>
                </a:solidFill>
              </a:rPr>
              <a:t>(x2)</a:t>
            </a: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>Show Up! (</a:t>
            </a:r>
            <a:r>
              <a:rPr lang="ko-KR" altLang="en-US" b="1" dirty="0" smtClean="0">
                <a:solidFill>
                  <a:schemeClr val="tx1"/>
                </a:solidFill>
              </a:rPr>
              <a:t>반복</a:t>
            </a:r>
            <a:r>
              <a:rPr lang="en-US" altLang="ko-KR" b="1" dirty="0" smtClean="0">
                <a:solidFill>
                  <a:schemeClr val="tx1"/>
                </a:solidFill>
              </a:rPr>
              <a:t>)</a:t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주 </a:t>
            </a:r>
            <a:r>
              <a:rPr lang="ko-KR" altLang="en-US" b="1" dirty="0" smtClean="0">
                <a:solidFill>
                  <a:schemeClr val="tx1"/>
                </a:solidFill>
              </a:rPr>
              <a:t>예비하신</a:t>
            </a:r>
            <a:r>
              <a:rPr lang="en-US" altLang="ko-KR" b="1" dirty="0" smtClean="0">
                <a:solidFill>
                  <a:schemeClr val="tx1"/>
                </a:solidFill>
              </a:rPr>
              <a:t>(x3)</a:t>
            </a:r>
            <a:r>
              <a:rPr lang="en-US" altLang="ko-KR" b="1" dirty="0" smtClean="0">
                <a:solidFill>
                  <a:schemeClr val="tx1"/>
                </a:solidFill>
              </a:rPr>
              <a:t/>
            </a:r>
            <a:br>
              <a:rPr lang="en-US" altLang="ko-KR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그때가 되면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보게되리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보게 되리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보게 되리</dc:title>
  <dc:creator>user</dc:creator>
  <cp:lastModifiedBy>mary</cp:lastModifiedBy>
  <cp:revision>7</cp:revision>
  <dcterms:created xsi:type="dcterms:W3CDTF">2017-03-10T03:31:49Z</dcterms:created>
  <dcterms:modified xsi:type="dcterms:W3CDTF">2017-03-10T04:26:14Z</dcterms:modified>
</cp:coreProperties>
</file>