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45FF-DF45-49BD-A564-85CB46A98848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D3177-7031-4731-B92F-3F07BBFF0B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ake It All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받아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736304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받아주소서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6120680" cy="5328592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잃은 영혼 구원 얻으며 그 자유 안에 다 함께 외쳐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십자가 지신 또 부활하신 주 예수 내 모든 것을 주님께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 땅 위에 아들을 주신 그 복된 소식 내게 들리네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내가 찾은 진리는 오직 주 예수 내 모든 것을 주님께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이름 위해 살겠네 내 자랑 되신 주 예수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찬양 또 나의 모든 것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Take , take, take it all</a:t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Take , take, take it all(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반복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어둔 내 눈 여시니 그 빛 따라 가리라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구원의 능력 오직 주 안에 있네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받아주소서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받아주소서</dc:title>
  <dc:creator>mary</dc:creator>
  <cp:lastModifiedBy>mary</cp:lastModifiedBy>
  <cp:revision>9</cp:revision>
  <dcterms:created xsi:type="dcterms:W3CDTF">2017-03-22T10:22:34Z</dcterms:created>
  <dcterms:modified xsi:type="dcterms:W3CDTF">2017-03-22T11:34:52Z</dcterms:modified>
</cp:coreProperties>
</file>