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1B46-B8DD-4A90-BDB3-6FB77BAFA9ED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98BBF-6A1C-4A1B-82CC-7EB6CE04A7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e's Everything To M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든 것 되신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764704"/>
            <a:ext cx="4464496" cy="105273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모든 것 되신 주님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별빛속에 빛나는 주님 </a:t>
            </a:r>
            <a:r>
              <a:rPr lang="en-US" altLang="ko-KR" sz="3600" b="1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492896"/>
            <a:ext cx="4824536" cy="2664296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별빛 속에 빛나는 주님 바람결에 말씀하시네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하늘과 땅 다스리는 주 그 무엇일까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주의 탄생 축하하리라 그의 백성 구원하려고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이 세상에 주님 오셨네 그 무엇일까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주의 얼굴 대하기까지 주의 은혜 의심하였네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나를 보호하시는 주를 나 지금 알았네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내 곁에 계시면서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나와 함께 하시는 주님 나를 지켜주시는 주님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나의 곁에 계시는 주는 모든 것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되시네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모든 것 되신 주님 (별빛속에 빛나는 주님 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것 되신 주님 (별빛속에 빛나는 주님 )</dc:title>
  <dc:creator>mary</dc:creator>
  <cp:lastModifiedBy>mary</cp:lastModifiedBy>
  <cp:revision>11</cp:revision>
  <dcterms:created xsi:type="dcterms:W3CDTF">2017-03-29T02:05:49Z</dcterms:created>
  <dcterms:modified xsi:type="dcterms:W3CDTF">2017-03-29T03:43:10Z</dcterms:modified>
</cp:coreProperties>
</file>