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79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D03D9-CAFD-471C-B799-A7F1DD0C6943}" type="datetimeFigureOut">
              <a:rPr lang="en-US" smtClean="0"/>
              <a:pPr/>
              <a:t>3/9/2017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0913E-07C1-4FEA-B346-A804532E0B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D03D9-CAFD-471C-B799-A7F1DD0C6943}" type="datetimeFigureOut">
              <a:rPr lang="en-US" smtClean="0"/>
              <a:pPr/>
              <a:t>3/9/2017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0913E-07C1-4FEA-B346-A804532E0B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D03D9-CAFD-471C-B799-A7F1DD0C6943}" type="datetimeFigureOut">
              <a:rPr lang="en-US" smtClean="0"/>
              <a:pPr/>
              <a:t>3/9/2017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0913E-07C1-4FEA-B346-A804532E0B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D03D9-CAFD-471C-B799-A7F1DD0C6943}" type="datetimeFigureOut">
              <a:rPr lang="en-US" smtClean="0"/>
              <a:pPr/>
              <a:t>3/9/2017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0913E-07C1-4FEA-B346-A804532E0B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D03D9-CAFD-471C-B799-A7F1DD0C6943}" type="datetimeFigureOut">
              <a:rPr lang="en-US" smtClean="0"/>
              <a:pPr/>
              <a:t>3/9/2017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0913E-07C1-4FEA-B346-A804532E0B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D03D9-CAFD-471C-B799-A7F1DD0C6943}" type="datetimeFigureOut">
              <a:rPr lang="en-US" smtClean="0"/>
              <a:pPr/>
              <a:t>3/9/2017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0913E-07C1-4FEA-B346-A804532E0B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D03D9-CAFD-471C-B799-A7F1DD0C6943}" type="datetimeFigureOut">
              <a:rPr lang="en-US" smtClean="0"/>
              <a:pPr/>
              <a:t>3/9/2017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0913E-07C1-4FEA-B346-A804532E0B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D03D9-CAFD-471C-B799-A7F1DD0C6943}" type="datetimeFigureOut">
              <a:rPr lang="en-US" smtClean="0"/>
              <a:pPr/>
              <a:t>3/9/2017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0913E-07C1-4FEA-B346-A804532E0B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D03D9-CAFD-471C-B799-A7F1DD0C6943}" type="datetimeFigureOut">
              <a:rPr lang="en-US" smtClean="0"/>
              <a:pPr/>
              <a:t>3/9/2017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0913E-07C1-4FEA-B346-A804532E0B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D03D9-CAFD-471C-B799-A7F1DD0C6943}" type="datetimeFigureOut">
              <a:rPr lang="en-US" smtClean="0"/>
              <a:pPr/>
              <a:t>3/9/2017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0913E-07C1-4FEA-B346-A804532E0B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D03D9-CAFD-471C-B799-A7F1DD0C6943}" type="datetimeFigureOut">
              <a:rPr lang="en-US" smtClean="0"/>
              <a:pPr/>
              <a:t>3/9/2017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0913E-07C1-4FEA-B346-A804532E0B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8D03D9-CAFD-471C-B799-A7F1DD0C6943}" type="datetimeFigureOut">
              <a:rPr lang="en-US" smtClean="0"/>
              <a:pPr/>
              <a:t>3/9/2017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C0913E-07C1-4FEA-B346-A804532E0B7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Everybody Clap Your Hands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4355976" y="1772816"/>
            <a:ext cx="4644007" cy="358666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모두 함께 손뼉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0"/>
            <a:ext cx="3816424" cy="578495"/>
          </a:xfrm>
        </p:spPr>
        <p:txBody>
          <a:bodyPr>
            <a:noAutofit/>
          </a:bodyPr>
          <a:lstStyle/>
          <a:p>
            <a:r>
              <a:rPr lang="ko-KR" altLang="en-US" sz="3600" b="1" dirty="0" smtClean="0"/>
              <a:t>모두 함께 손뼉쳐 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404664"/>
            <a:ext cx="5040560" cy="6453336"/>
          </a:xfrm>
        </p:spPr>
        <p:txBody>
          <a:bodyPr>
            <a:noAutofit/>
          </a:bodyPr>
          <a:lstStyle/>
          <a:p>
            <a:pPr algn="l"/>
            <a:r>
              <a:rPr lang="ko-KR" altLang="en-US" sz="1600" b="1" dirty="0" smtClean="0">
                <a:solidFill>
                  <a:schemeClr val="tx1"/>
                </a:solidFill>
              </a:rPr>
              <a:t>찬양해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주님 주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이름 높이세 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오 주를 경배해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 주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이름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높이세</a:t>
            </a:r>
            <a:r>
              <a:rPr lang="en-US" altLang="ko-KR" sz="1600" b="1" dirty="0" smtClean="0">
                <a:solidFill>
                  <a:schemeClr val="tx1"/>
                </a:solidFill>
              </a:rPr>
              <a:t>(x2)</a:t>
            </a:r>
            <a:r>
              <a:rPr lang="ko-KR" altLang="en-US" sz="1600" b="1" dirty="0" smtClean="0">
                <a:solidFill>
                  <a:schemeClr val="tx1"/>
                </a:solidFill>
              </a:rPr>
              <a:t/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/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en-US" altLang="ko-KR" sz="1600" b="1" dirty="0" smtClean="0">
                <a:solidFill>
                  <a:schemeClr val="tx1"/>
                </a:solidFill>
              </a:rPr>
              <a:t>Everybody Clap your </a:t>
            </a:r>
            <a:r>
              <a:rPr lang="en-US" altLang="ko-KR" sz="1600" b="1" dirty="0" smtClean="0">
                <a:solidFill>
                  <a:schemeClr val="tx1"/>
                </a:solidFill>
              </a:rPr>
              <a:t>hands (x8)</a:t>
            </a:r>
            <a:r>
              <a:rPr lang="en-US" altLang="ko-KR" sz="1600" b="1" dirty="0" smtClean="0">
                <a:solidFill>
                  <a:schemeClr val="tx1"/>
                </a:solidFill>
              </a:rPr>
              <a:t/>
            </a:r>
            <a:br>
              <a:rPr lang="en-US" altLang="ko-KR" sz="1600" b="1" dirty="0" smtClean="0">
                <a:solidFill>
                  <a:schemeClr val="tx1"/>
                </a:solidFill>
              </a:rPr>
            </a:br>
            <a:r>
              <a:rPr lang="en-US" altLang="ko-KR" sz="1600" b="1" dirty="0" smtClean="0">
                <a:solidFill>
                  <a:schemeClr val="tx1"/>
                </a:solidFill>
              </a:rPr>
              <a:t/>
            </a:r>
            <a:br>
              <a:rPr lang="en-US" altLang="ko-KR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다같이 주를 찬양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다같이 박수쳐 </a:t>
            </a:r>
            <a:r>
              <a:rPr lang="en-US" altLang="ko-KR" sz="1600" b="1" dirty="0" smtClean="0">
                <a:solidFill>
                  <a:schemeClr val="tx1"/>
                </a:solidFill>
              </a:rPr>
              <a:t/>
            </a:r>
            <a:br>
              <a:rPr lang="en-US" altLang="ko-KR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이렇게 주를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찬양 다같이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박수쳐</a:t>
            </a:r>
            <a:r>
              <a:rPr lang="en-US" altLang="ko-KR" sz="1600" b="1" dirty="0" smtClean="0">
                <a:solidFill>
                  <a:schemeClr val="tx1"/>
                </a:solidFill>
              </a:rPr>
              <a:t>(x3</a:t>
            </a:r>
            <a:r>
              <a:rPr lang="en-US" altLang="ko-KR" sz="1600" b="1" dirty="0" smtClean="0">
                <a:solidFill>
                  <a:schemeClr val="tx1"/>
                </a:solidFill>
              </a:rPr>
              <a:t>)</a:t>
            </a:r>
          </a:p>
          <a:p>
            <a:pPr algn="l"/>
            <a:endParaRPr lang="en-US" altLang="ko-KR" sz="16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600" b="1" dirty="0" smtClean="0">
                <a:solidFill>
                  <a:schemeClr val="tx1"/>
                </a:solidFill>
              </a:rPr>
              <a:t>찬양해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주님 주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이름 높이세 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오 주를 경배해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 주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이름 높이세 </a:t>
            </a:r>
            <a:endParaRPr lang="en-US" altLang="ko-KR" sz="16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1600" b="1" dirty="0" smtClean="0">
                <a:solidFill>
                  <a:schemeClr val="tx1"/>
                </a:solidFill>
              </a:rPr>
              <a:t>Everybody Clap your </a:t>
            </a:r>
            <a:r>
              <a:rPr lang="en-US" altLang="ko-KR" sz="1600" b="1" dirty="0" smtClean="0">
                <a:solidFill>
                  <a:schemeClr val="tx1"/>
                </a:solidFill>
              </a:rPr>
              <a:t>hands(x4)</a:t>
            </a:r>
          </a:p>
          <a:p>
            <a:pPr algn="l"/>
            <a:endParaRPr lang="en-US" altLang="ko-KR" sz="16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600" b="1" dirty="0" smtClean="0">
                <a:solidFill>
                  <a:schemeClr val="tx1"/>
                </a:solidFill>
              </a:rPr>
              <a:t>다같이 주를 찬양 다같이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박수쳐</a:t>
            </a:r>
            <a:r>
              <a:rPr lang="en-US" altLang="ko-KR" sz="1600" b="1" dirty="0" smtClean="0">
                <a:solidFill>
                  <a:schemeClr val="tx1"/>
                </a:solidFill>
              </a:rPr>
              <a:t> </a:t>
            </a:r>
            <a:r>
              <a:rPr lang="en-US" altLang="ko-KR" sz="1600" b="1" dirty="0" smtClean="0">
                <a:solidFill>
                  <a:schemeClr val="tx1"/>
                </a:solidFill>
              </a:rPr>
              <a:t> (Clap </a:t>
            </a:r>
            <a:r>
              <a:rPr lang="en-US" altLang="ko-KR" sz="1600" b="1" dirty="0" smtClean="0">
                <a:solidFill>
                  <a:schemeClr val="tx1"/>
                </a:solidFill>
              </a:rPr>
              <a:t>your hands </a:t>
            </a:r>
            <a:r>
              <a:rPr lang="en-US" altLang="ko-KR" sz="1600" b="1" dirty="0" smtClean="0">
                <a:solidFill>
                  <a:schemeClr val="tx1"/>
                </a:solidFill>
              </a:rPr>
              <a:t>)</a:t>
            </a:r>
            <a:r>
              <a:rPr lang="en-US" altLang="ko-KR" sz="1600" b="1" dirty="0" smtClean="0">
                <a:solidFill>
                  <a:schemeClr val="tx1"/>
                </a:solidFill>
              </a:rPr>
              <a:t/>
            </a:r>
            <a:br>
              <a:rPr lang="en-US" altLang="ko-KR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이렇게 주를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찬양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다같이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박수쳐</a:t>
            </a:r>
            <a:r>
              <a:rPr lang="en-US" altLang="ko-KR" sz="1600" b="1" dirty="0" smtClean="0">
                <a:solidFill>
                  <a:schemeClr val="tx1"/>
                </a:solidFill>
              </a:rPr>
              <a:t> (Clap your hands )</a:t>
            </a:r>
            <a:r>
              <a:rPr lang="en-US" altLang="ko-KR" sz="1600" b="1" dirty="0" smtClean="0">
                <a:solidFill>
                  <a:schemeClr val="tx1"/>
                </a:solidFill>
              </a:rPr>
              <a:t>(x4)</a:t>
            </a:r>
            <a:r>
              <a:rPr lang="en-US" altLang="ko-KR" sz="1600" b="1" dirty="0" smtClean="0">
                <a:solidFill>
                  <a:schemeClr val="tx1"/>
                </a:solidFill>
              </a:rPr>
              <a:t/>
            </a:r>
            <a:br>
              <a:rPr lang="en-US" altLang="ko-KR" sz="1600" b="1" dirty="0" smtClean="0">
                <a:solidFill>
                  <a:schemeClr val="tx1"/>
                </a:solidFill>
              </a:rPr>
            </a:br>
            <a:r>
              <a:rPr lang="en-US" altLang="ko-KR" sz="1600" b="1" dirty="0" smtClean="0">
                <a:solidFill>
                  <a:schemeClr val="tx1"/>
                </a:solidFill>
              </a:rPr>
              <a:t/>
            </a:r>
            <a:br>
              <a:rPr lang="en-US" altLang="ko-KR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소리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높여 노래하리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 주를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찬양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영원토록</a:t>
            </a:r>
            <a:r>
              <a:rPr lang="en-US" altLang="ko-KR" sz="1600" b="1" dirty="0" smtClean="0">
                <a:solidFill>
                  <a:schemeClr val="tx1"/>
                </a:solidFill>
              </a:rPr>
              <a:t>(x2)</a:t>
            </a:r>
            <a:r>
              <a:rPr lang="ko-KR" altLang="en-US" sz="1600" b="1" dirty="0" smtClean="0">
                <a:solidFill>
                  <a:schemeClr val="tx1"/>
                </a:solidFill>
              </a:rPr>
              <a:t/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/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en-US" altLang="ko-KR" sz="1600" b="1" dirty="0" smtClean="0">
                <a:solidFill>
                  <a:schemeClr val="tx1"/>
                </a:solidFill>
              </a:rPr>
              <a:t>Everybody Clap your </a:t>
            </a:r>
            <a:r>
              <a:rPr lang="en-US" altLang="ko-KR" sz="1600" b="1" dirty="0" smtClean="0">
                <a:solidFill>
                  <a:schemeClr val="tx1"/>
                </a:solidFill>
              </a:rPr>
              <a:t>hands(x4)</a:t>
            </a:r>
          </a:p>
          <a:p>
            <a:pPr algn="l"/>
            <a:endParaRPr lang="en-US" altLang="ko-KR" sz="16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600" b="1" dirty="0" smtClean="0">
                <a:solidFill>
                  <a:schemeClr val="tx1"/>
                </a:solidFill>
              </a:rPr>
              <a:t>다같이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주를 찬양 다같이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박수쳐</a:t>
            </a:r>
            <a:r>
              <a:rPr lang="en-US" altLang="ko-KR" sz="1600" b="1" dirty="0" smtClean="0">
                <a:solidFill>
                  <a:schemeClr val="tx1"/>
                </a:solidFill>
              </a:rPr>
              <a:t> (Clap your hands )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 </a:t>
            </a:r>
            <a:r>
              <a:rPr lang="en-US" altLang="ko-KR" sz="1600" b="1" dirty="0" smtClean="0">
                <a:solidFill>
                  <a:schemeClr val="tx1"/>
                </a:solidFill>
              </a:rPr>
              <a:t/>
            </a:r>
            <a:br>
              <a:rPr lang="en-US" altLang="ko-KR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이렇게 주를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찬양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다같이 박수쳐 </a:t>
            </a:r>
            <a:r>
              <a:rPr lang="en-US" altLang="ko-KR" sz="1600" b="1" dirty="0" smtClean="0">
                <a:solidFill>
                  <a:schemeClr val="tx1"/>
                </a:solidFill>
              </a:rPr>
              <a:t>(Clap your hands )</a:t>
            </a:r>
            <a:r>
              <a:rPr lang="en-US" altLang="ko-KR" sz="1600" b="1" dirty="0" smtClean="0">
                <a:solidFill>
                  <a:schemeClr val="tx1"/>
                </a:solidFill>
              </a:rPr>
              <a:t> (x6)</a:t>
            </a:r>
          </a:p>
          <a:p>
            <a:pPr algn="l"/>
            <a:endParaRPr lang="en-US" altLang="ko-KR" sz="16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600" b="1" dirty="0" smtClean="0">
                <a:solidFill>
                  <a:schemeClr val="tx1"/>
                </a:solidFill>
              </a:rPr>
              <a:t>다같이 주를 찬양 </a:t>
            </a:r>
            <a:r>
              <a:rPr lang="en-US" altLang="ko-KR" sz="1600" b="1" dirty="0" smtClean="0">
                <a:solidFill>
                  <a:schemeClr val="tx1"/>
                </a:solidFill>
              </a:rPr>
              <a:t/>
            </a:r>
            <a:br>
              <a:rPr lang="en-US" altLang="ko-KR" sz="1600" b="1" dirty="0" smtClean="0">
                <a:solidFill>
                  <a:schemeClr val="tx1"/>
                </a:solidFill>
              </a:rPr>
            </a:br>
            <a:r>
              <a:rPr lang="en-US" altLang="ko-KR" sz="1600" b="1" dirty="0" smtClean="0">
                <a:solidFill>
                  <a:schemeClr val="tx1"/>
                </a:solidFill>
              </a:rPr>
              <a:t/>
            </a:r>
            <a:br>
              <a:rPr lang="en-US" altLang="ko-KR" sz="1600" b="1" dirty="0" smtClean="0">
                <a:solidFill>
                  <a:schemeClr val="tx1"/>
                </a:solidFill>
              </a:rPr>
            </a:br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8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모두 함께 손뼉쳐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모두 함께 손뼉쳐 </dc:title>
  <dc:creator>mary</dc:creator>
  <cp:lastModifiedBy>mary</cp:lastModifiedBy>
  <cp:revision>10</cp:revision>
  <dcterms:created xsi:type="dcterms:W3CDTF">2017-03-09T02:28:02Z</dcterms:created>
  <dcterms:modified xsi:type="dcterms:W3CDTF">2017-03-09T14:20:16Z</dcterms:modified>
</cp:coreProperties>
</file>