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AE247-EA3B-4B69-BCEE-B5B4B553F788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D4050-0F31-4D7C-8FA6-CCAE1EDBD81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You are the King of glory 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당신은 영광의 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3240360" cy="476672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당신은 영광의 왕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5976664" cy="4104456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300" b="1" dirty="0" smtClean="0">
                <a:solidFill>
                  <a:schemeClr val="tx1"/>
                </a:solidFill>
              </a:rPr>
              <a:t>당신은 영광의 왕 당신은 평강의 왕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당신은 하늘과 땅의 주 당신은 정의의 아들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endParaRPr lang="en-US" altLang="ko-KR" sz="23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300" b="1" dirty="0" smtClean="0">
                <a:solidFill>
                  <a:schemeClr val="tx1"/>
                </a:solidFill>
              </a:rPr>
              <a:t/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rgbClr val="C00000"/>
                </a:solidFill>
              </a:rPr>
              <a:t>천사가 무릎꿇고 예배하고 경배하네</a:t>
            </a:r>
            <a:br>
              <a:rPr lang="ko-KR" altLang="en-US" sz="2300" b="1" dirty="0" smtClean="0">
                <a:solidFill>
                  <a:srgbClr val="C00000"/>
                </a:solidFill>
              </a:rPr>
            </a:br>
            <a:r>
              <a:rPr lang="ko-KR" altLang="en-US" sz="2300" b="1" dirty="0" smtClean="0">
                <a:solidFill>
                  <a:srgbClr val="C00000"/>
                </a:solidFill>
              </a:rPr>
              <a:t>영원한 생명 말씀 당신은 예수 그리스도 주</a:t>
            </a:r>
            <a:br>
              <a:rPr lang="ko-KR" altLang="en-US" sz="2300" b="1" dirty="0" smtClean="0">
                <a:solidFill>
                  <a:srgbClr val="C00000"/>
                </a:solidFill>
              </a:rPr>
            </a:br>
            <a:r>
              <a:rPr lang="ko-KR" altLang="en-US" sz="2300" b="1" dirty="0" smtClean="0">
                <a:solidFill>
                  <a:srgbClr val="C00000"/>
                </a:solidFill>
              </a:rPr>
              <a:t>호산나 다윗의 아들께 호산나 불러 왕중의 왕</a:t>
            </a:r>
            <a:br>
              <a:rPr lang="ko-KR" altLang="en-US" sz="2300" b="1" dirty="0" smtClean="0">
                <a:solidFill>
                  <a:srgbClr val="C00000"/>
                </a:solidFill>
              </a:rPr>
            </a:br>
            <a:r>
              <a:rPr lang="ko-KR" altLang="en-US" sz="2300" b="1" dirty="0" smtClean="0">
                <a:solidFill>
                  <a:srgbClr val="C00000"/>
                </a:solidFill>
              </a:rPr>
              <a:t>높은 하늘에 영광을 예수 주 메시야네</a:t>
            </a:r>
            <a:r>
              <a:rPr lang="ko-KR" altLang="en-US" sz="2300" b="1" dirty="0" smtClean="0">
                <a:solidFill>
                  <a:schemeClr val="tx1"/>
                </a:solidFill>
              </a:rPr>
              <a:t/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endParaRPr lang="en-US" altLang="ko-KR" sz="23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300" b="1" dirty="0" smtClean="0">
                <a:solidFill>
                  <a:schemeClr val="tx1"/>
                </a:solidFill>
              </a:rPr>
              <a:t/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주님은 영광의 왕 주님은 평강의 왕</a:t>
            </a:r>
            <a:br>
              <a:rPr lang="ko-KR" altLang="en-US" sz="2300" b="1" dirty="0" smtClean="0">
                <a:solidFill>
                  <a:schemeClr val="tx1"/>
                </a:solidFill>
              </a:rPr>
            </a:br>
            <a:r>
              <a:rPr lang="ko-KR" altLang="en-US" sz="2300" b="1" dirty="0" smtClean="0">
                <a:solidFill>
                  <a:schemeClr val="tx1"/>
                </a:solidFill>
              </a:rPr>
              <a:t>주님은 하늘과 땅의 주 주님은 정의의 아들  </a:t>
            </a:r>
            <a:endParaRPr lang="en-US" sz="23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당신은 영광의 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피난처 되시는 주 예수</dc:title>
  <dc:creator>mary</dc:creator>
  <cp:lastModifiedBy>mary</cp:lastModifiedBy>
  <cp:revision>11</cp:revision>
  <dcterms:created xsi:type="dcterms:W3CDTF">2017-03-01T13:17:00Z</dcterms:created>
  <dcterms:modified xsi:type="dcterms:W3CDTF">2017-03-01T15:27:00Z</dcterms:modified>
</cp:coreProperties>
</file>