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DC2C-BF74-480E-A8EF-4F6B3A972635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E427-6368-410A-881F-A81D926D63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DC2C-BF74-480E-A8EF-4F6B3A972635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E427-6368-410A-881F-A81D926D63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DC2C-BF74-480E-A8EF-4F6B3A972635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E427-6368-410A-881F-A81D926D63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DC2C-BF74-480E-A8EF-4F6B3A972635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E427-6368-410A-881F-A81D926D63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DC2C-BF74-480E-A8EF-4F6B3A972635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E427-6368-410A-881F-A81D926D63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DC2C-BF74-480E-A8EF-4F6B3A972635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E427-6368-410A-881F-A81D926D63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DC2C-BF74-480E-A8EF-4F6B3A972635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E427-6368-410A-881F-A81D926D63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DC2C-BF74-480E-A8EF-4F6B3A972635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E427-6368-410A-881F-A81D926D63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DC2C-BF74-480E-A8EF-4F6B3A972635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E427-6368-410A-881F-A81D926D63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DC2C-BF74-480E-A8EF-4F6B3A972635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E427-6368-410A-881F-A81D926D63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DC2C-BF74-480E-A8EF-4F6B3A972635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5E427-6368-410A-881F-A81D926D635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EDC2C-BF74-480E-A8EF-4F6B3A972635}" type="datetimeFigureOut">
              <a:rPr lang="en-US" smtClean="0"/>
              <a:t>3/29/2017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5E427-6368-410A-881F-A81D926D635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놀라운 그 이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500629" y="1772816"/>
            <a:ext cx="6168659" cy="41776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놀라운 그 이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764704"/>
            <a:ext cx="3240360" cy="648072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놀라운 그 이름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2132856"/>
            <a:ext cx="5400600" cy="2520280"/>
          </a:xfrm>
        </p:spPr>
        <p:txBody>
          <a:bodyPr>
            <a:normAutofit fontScale="92500" lnSpcReduction="20000"/>
          </a:bodyPr>
          <a:lstStyle/>
          <a:p>
            <a:pPr algn="l">
              <a:lnSpc>
                <a:spcPct val="150000"/>
              </a:lnSpc>
            </a:pPr>
            <a:r>
              <a:rPr lang="ko-KR" altLang="en-US" sz="2000" b="1" dirty="0" smtClean="0">
                <a:solidFill>
                  <a:schemeClr val="tx1"/>
                </a:solidFill>
              </a:rPr>
              <a:t>놀라운 그 이름 놀라운 그 이름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놀라운 그이름 예수내주                                                           전능의 왕이요 만물의 주시니                                                 놀라운 그이름 예수내주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선하신 목자 또 영원한 반석 전능의 하나님</a:t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경배드리며 찬양드리세 놀라운 그 이름 예수내주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놀라운 그 이름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놀라운 그 이름</dc:title>
  <dc:creator>mary</dc:creator>
  <cp:lastModifiedBy>mary</cp:lastModifiedBy>
  <cp:revision>7</cp:revision>
  <dcterms:created xsi:type="dcterms:W3CDTF">2017-03-29T12:46:33Z</dcterms:created>
  <dcterms:modified xsi:type="dcterms:W3CDTF">2017-03-29T13:53:34Z</dcterms:modified>
</cp:coreProperties>
</file>