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70F71-52A2-4AF0-BD06-7221D06F6A6E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D1AFE-2753-4C4B-94D6-AD61652C5C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're all I need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모든 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592288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내 모든 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4608512" cy="504056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ko-KR" altLang="en-US" b="1" dirty="0">
                <a:solidFill>
                  <a:srgbClr val="FF0000"/>
                </a:solidFill>
              </a:rPr>
              <a:t>내 모든 것 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주 내 호흡되시네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내 모든 것  은혜의 강 흐르네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 모든 것 </a:t>
            </a:r>
            <a:r>
              <a:rPr lang="en-US" altLang="ko-KR" b="1" dirty="0" smtClean="0">
                <a:solidFill>
                  <a:schemeClr val="tx1"/>
                </a:solidFill>
              </a:rPr>
              <a:t>(x4)</a:t>
            </a: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예수 들리실때에 모두 이끄시리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 내 참 친구 주 나의 삶 나 주의 것 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 가까이로 더 날 이끄소서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더 가까이로 </a:t>
            </a:r>
            <a:r>
              <a:rPr lang="ko-KR" altLang="en-US" b="1" dirty="0" smtClean="0">
                <a:solidFill>
                  <a:schemeClr val="tx1"/>
                </a:solidFill>
              </a:rPr>
              <a:t>오 주님 주님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오오오오오</a:t>
            </a:r>
            <a:r>
              <a:rPr lang="en-US" altLang="ko-KR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I need you(</a:t>
            </a:r>
            <a:r>
              <a:rPr lang="en-US" altLang="ko-KR" b="1" dirty="0" smtClean="0">
                <a:solidFill>
                  <a:schemeClr val="tx1"/>
                </a:solidFill>
              </a:rPr>
              <a:t>x3)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 내 모든 </a:t>
            </a:r>
            <a:r>
              <a:rPr lang="ko-KR" altLang="en-US" b="1" dirty="0" smtClean="0">
                <a:solidFill>
                  <a:schemeClr val="tx1"/>
                </a:solidFill>
              </a:rPr>
              <a:t>것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모든 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모든 것</dc:title>
  <dc:creator>mary</dc:creator>
  <cp:lastModifiedBy>mary</cp:lastModifiedBy>
  <cp:revision>7</cp:revision>
  <dcterms:created xsi:type="dcterms:W3CDTF">2017-03-08T15:00:07Z</dcterms:created>
  <dcterms:modified xsi:type="dcterms:W3CDTF">2017-03-08T17:24:17Z</dcterms:modified>
</cp:coreProperties>
</file>