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0177-8F40-4A80-B7C2-2DC9A591A4DB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BB14-8DF3-41F0-B81F-61A9498F95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0177-8F40-4A80-B7C2-2DC9A591A4DB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BB14-8DF3-41F0-B81F-61A9498F95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0177-8F40-4A80-B7C2-2DC9A591A4DB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BB14-8DF3-41F0-B81F-61A9498F95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0177-8F40-4A80-B7C2-2DC9A591A4DB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BB14-8DF3-41F0-B81F-61A9498F95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0177-8F40-4A80-B7C2-2DC9A591A4DB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BB14-8DF3-41F0-B81F-61A9498F95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0177-8F40-4A80-B7C2-2DC9A591A4DB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BB14-8DF3-41F0-B81F-61A9498F95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0177-8F40-4A80-B7C2-2DC9A591A4DB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BB14-8DF3-41F0-B81F-61A9498F95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0177-8F40-4A80-B7C2-2DC9A591A4DB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BB14-8DF3-41F0-B81F-61A9498F95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0177-8F40-4A80-B7C2-2DC9A591A4DB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BB14-8DF3-41F0-B81F-61A9498F95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0177-8F40-4A80-B7C2-2DC9A591A4DB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BB14-8DF3-41F0-B81F-61A9498F95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0177-8F40-4A80-B7C2-2DC9A591A4DB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BB14-8DF3-41F0-B81F-61A9498F95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40177-8F40-4A80-B7C2-2DC9A591A4DB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BB14-8DF3-41F0-B81F-61A9498F95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날 세우시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952328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날 세우시네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4536504" cy="5040560"/>
          </a:xfrm>
        </p:spPr>
        <p:txBody>
          <a:bodyPr>
            <a:normAutofit fontScale="70000" lnSpcReduction="20000"/>
          </a:bodyPr>
          <a:lstStyle/>
          <a:p>
            <a:pPr marL="514350" indent="-514350" algn="l">
              <a:buAutoNum type="arabicPeriod"/>
            </a:pPr>
            <a:r>
              <a:rPr lang="ko-KR" altLang="en-US" b="1" dirty="0" smtClean="0">
                <a:solidFill>
                  <a:schemeClr val="tx1"/>
                </a:solidFill>
              </a:rPr>
              <a:t>나 </a:t>
            </a:r>
            <a:r>
              <a:rPr lang="ko-KR" altLang="en-US" b="1" dirty="0" smtClean="0">
                <a:solidFill>
                  <a:schemeClr val="tx1"/>
                </a:solidFill>
              </a:rPr>
              <a:t>지치고 내 영혼 연약할 때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근심 속에 내 마음 무거워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오셔서 함께 하실 때까지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나 잠잠히 주님을 기다려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L="514350" indent="-514350" algn="l"/>
            <a:r>
              <a:rPr lang="en-US" altLang="ko-KR" b="1" dirty="0" smtClean="0">
                <a:solidFill>
                  <a:srgbClr val="FF0000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       </a:t>
            </a:r>
            <a:r>
              <a:rPr lang="ko-KR" altLang="en-US" b="1" dirty="0" smtClean="0">
                <a:solidFill>
                  <a:srgbClr val="FF0000"/>
                </a:solidFill>
              </a:rPr>
              <a:t>날 </a:t>
            </a:r>
            <a:r>
              <a:rPr lang="ko-KR" altLang="en-US" b="1" dirty="0" smtClean="0">
                <a:solidFill>
                  <a:srgbClr val="FF0000"/>
                </a:solidFill>
              </a:rPr>
              <a:t>세우사 저 산에 우뚝 서리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날 세우사 풍랑 가운데도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함께 하심 나 강하게 하네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날 세우사 모든 것 할 수 </a:t>
            </a:r>
            <a:r>
              <a:rPr lang="ko-KR" altLang="en-US" b="1" dirty="0" smtClean="0">
                <a:solidFill>
                  <a:srgbClr val="FF0000"/>
                </a:solidFill>
              </a:rPr>
              <a:t>있네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L="514350" indent="-514350" algn="l">
              <a:buAutoNum type="arabicPeriod"/>
            </a:pP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altLang="ko-KR" b="1" dirty="0" smtClean="0">
                <a:solidFill>
                  <a:schemeClr val="tx1"/>
                </a:solidFill>
              </a:rPr>
              <a:t>2</a:t>
            </a:r>
            <a:r>
              <a:rPr lang="en-US" altLang="ko-KR" b="1" dirty="0" smtClean="0">
                <a:solidFill>
                  <a:schemeClr val="tx1"/>
                </a:solidFill>
              </a:rPr>
              <a:t>. </a:t>
            </a:r>
            <a:r>
              <a:rPr lang="en-US" altLang="ko-KR" b="1" dirty="0" smtClean="0">
                <a:solidFill>
                  <a:schemeClr val="tx1"/>
                </a:solidFill>
              </a:rPr>
              <a:t>    </a:t>
            </a:r>
            <a:r>
              <a:rPr lang="ko-KR" altLang="en-US" b="1" dirty="0" smtClean="0">
                <a:solidFill>
                  <a:schemeClr val="tx1"/>
                </a:solidFill>
              </a:rPr>
              <a:t>열망 </a:t>
            </a:r>
            <a:r>
              <a:rPr lang="ko-KR" altLang="en-US" b="1" dirty="0" smtClean="0">
                <a:solidFill>
                  <a:schemeClr val="tx1"/>
                </a:solidFill>
              </a:rPr>
              <a:t>없는 그런 삶은 없으리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끊임없이 고동치는 가슴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오셔서 경이로 날 채우고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영원한 삶 나에게 </a:t>
            </a:r>
            <a:r>
              <a:rPr lang="ko-KR" altLang="en-US" b="1" dirty="0" smtClean="0">
                <a:solidFill>
                  <a:schemeClr val="tx1"/>
                </a:solidFill>
              </a:rPr>
              <a:t>주시네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날 세우시네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날 세우시네 </dc:title>
  <dc:creator>mary</dc:creator>
  <cp:lastModifiedBy>mary</cp:lastModifiedBy>
  <cp:revision>6</cp:revision>
  <dcterms:created xsi:type="dcterms:W3CDTF">2017-03-04T03:24:15Z</dcterms:created>
  <dcterms:modified xsi:type="dcterms:W3CDTF">2017-03-04T13:22:52Z</dcterms:modified>
</cp:coreProperties>
</file>