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11F45-2AE1-4961-A825-F5BA10612441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37F9-9198-4165-80F2-30E018D1A4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11F45-2AE1-4961-A825-F5BA10612441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37F9-9198-4165-80F2-30E018D1A4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11F45-2AE1-4961-A825-F5BA10612441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37F9-9198-4165-80F2-30E018D1A4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11F45-2AE1-4961-A825-F5BA10612441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37F9-9198-4165-80F2-30E018D1A4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11F45-2AE1-4961-A825-F5BA10612441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37F9-9198-4165-80F2-30E018D1A4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11F45-2AE1-4961-A825-F5BA10612441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37F9-9198-4165-80F2-30E018D1A4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11F45-2AE1-4961-A825-F5BA10612441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37F9-9198-4165-80F2-30E018D1A4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11F45-2AE1-4961-A825-F5BA10612441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37F9-9198-4165-80F2-30E018D1A4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11F45-2AE1-4961-A825-F5BA10612441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37F9-9198-4165-80F2-30E018D1A4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11F45-2AE1-4961-A825-F5BA10612441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37F9-9198-4165-80F2-30E018D1A4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11F45-2AE1-4961-A825-F5BA10612441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37F9-9198-4165-80F2-30E018D1A4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11F45-2AE1-4961-A825-F5BA10612441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E37F9-9198-4165-80F2-30E018D1A4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나의 믿음 약할 때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의 믿음 약할 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332656"/>
            <a:ext cx="3888432" cy="650503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나의 믿음 약할 때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96752"/>
            <a:ext cx="3960440" cy="4968552"/>
          </a:xfrm>
        </p:spPr>
        <p:txBody>
          <a:bodyPr>
            <a:normAutofit/>
          </a:bodyPr>
          <a:lstStyle/>
          <a:p>
            <a:pPr marL="271463" indent="-271463" algn="l"/>
            <a:r>
              <a:rPr lang="en-US" altLang="ko-KR" sz="2000" b="1" dirty="0" smtClean="0">
                <a:solidFill>
                  <a:schemeClr val="tx1"/>
                </a:solidFill>
              </a:rPr>
              <a:t>1.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나의 믿음 약할 때 주가 붙드네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마귀 나를 꾀일 때 주가 붙드네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>
                <a:solidFill>
                  <a:schemeClr val="tx1"/>
                </a:solidFill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＜후렴＞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  나를 붙드네 나를 붙드네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  사랑하는 나의 주 나를 붙드네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2.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우리 구주 아니면 서지 못하네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 나의 사랑 식을 때 주가 붙드네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나를 귀히 보시고 항상 붙드네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 구원 얻은 사람을 항상 붙드네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4.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나의 영혼 약할 때 주가 붙드네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 피를 흘려 샀으니 주가 붙드네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12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나의 믿음 약할 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나의 믿음 약할 때</dc:title>
  <dc:creator>mary</dc:creator>
  <cp:lastModifiedBy>mary</cp:lastModifiedBy>
  <cp:revision>10</cp:revision>
  <dcterms:created xsi:type="dcterms:W3CDTF">2017-03-24T02:24:59Z</dcterms:created>
  <dcterms:modified xsi:type="dcterms:W3CDTF">2018-12-06T21:53:53Z</dcterms:modified>
</cp:coreProperties>
</file>