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EC0D6-EFBF-4591-A7AC-6BEB1B20651D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721FC-FBE2-4004-B35A-30288DBE31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EC0D6-EFBF-4591-A7AC-6BEB1B20651D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721FC-FBE2-4004-B35A-30288DBE31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EC0D6-EFBF-4591-A7AC-6BEB1B20651D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721FC-FBE2-4004-B35A-30288DBE31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EC0D6-EFBF-4591-A7AC-6BEB1B20651D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721FC-FBE2-4004-B35A-30288DBE31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EC0D6-EFBF-4591-A7AC-6BEB1B20651D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721FC-FBE2-4004-B35A-30288DBE31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EC0D6-EFBF-4591-A7AC-6BEB1B20651D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721FC-FBE2-4004-B35A-30288DBE31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EC0D6-EFBF-4591-A7AC-6BEB1B20651D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721FC-FBE2-4004-B35A-30288DBE31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EC0D6-EFBF-4591-A7AC-6BEB1B20651D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721FC-FBE2-4004-B35A-30288DBE31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EC0D6-EFBF-4591-A7AC-6BEB1B20651D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721FC-FBE2-4004-B35A-30288DBE31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EC0D6-EFBF-4591-A7AC-6BEB1B20651D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721FC-FBE2-4004-B35A-30288DBE31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EC0D6-EFBF-4591-A7AC-6BEB1B20651D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721FC-FBE2-4004-B35A-30288DBE31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EC0D6-EFBF-4591-A7AC-6BEB1B20651D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721FC-FBE2-4004-B35A-30288DBE315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nly A God Like You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는 주만 높이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672408" cy="692696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나는 주만 높이리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340768"/>
            <a:ext cx="5544616" cy="5112568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나는 주만 높이리 결코 내맘 변치 않네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세상 모든 권세 모든 영광 십자가 앞에 다 버리고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나의 충성과 내 헌신 내 모든 소망 오직 예수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나무에 달려 죽으신 그분께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오직 우리 주께 내 믿음 소망 찬양 받기 합당한 분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또 오직 나만의 왕께 엎드려 경배하며 모두 드리리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(X2)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나를 지으시고 아버지 되시며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나를 구원하사 하늘의 상 주실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오직 우리 주님께 나 찬양하리 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오직 우리 주께 오직 우리 주께 오직 우리 주께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오직 우리 주께 오직 우리 주께 오직 우리 주께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10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나는 주만 높이리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나는 주만 높이리</dc:title>
  <dc:creator>mary</dc:creator>
  <cp:lastModifiedBy>mary</cp:lastModifiedBy>
  <cp:revision>6</cp:revision>
  <dcterms:created xsi:type="dcterms:W3CDTF">2017-03-27T14:11:51Z</dcterms:created>
  <dcterms:modified xsi:type="dcterms:W3CDTF">2017-03-27T16:07:28Z</dcterms:modified>
</cp:coreProperties>
</file>