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06C30-02C1-49F3-A860-1652253ADEE3}" type="datetimeFigureOut">
              <a:rPr lang="en-US" smtClean="0"/>
              <a:t>3/20/2017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742A2-9D9F-476B-B71E-1FDD943994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06C30-02C1-49F3-A860-1652253ADEE3}" type="datetimeFigureOut">
              <a:rPr lang="en-US" smtClean="0"/>
              <a:t>3/20/2017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742A2-9D9F-476B-B71E-1FDD943994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06C30-02C1-49F3-A860-1652253ADEE3}" type="datetimeFigureOut">
              <a:rPr lang="en-US" smtClean="0"/>
              <a:t>3/20/2017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742A2-9D9F-476B-B71E-1FDD943994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06C30-02C1-49F3-A860-1652253ADEE3}" type="datetimeFigureOut">
              <a:rPr lang="en-US" smtClean="0"/>
              <a:t>3/20/2017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742A2-9D9F-476B-B71E-1FDD943994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06C30-02C1-49F3-A860-1652253ADEE3}" type="datetimeFigureOut">
              <a:rPr lang="en-US" smtClean="0"/>
              <a:t>3/20/2017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742A2-9D9F-476B-B71E-1FDD943994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06C30-02C1-49F3-A860-1652253ADEE3}" type="datetimeFigureOut">
              <a:rPr lang="en-US" smtClean="0"/>
              <a:t>3/20/2017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742A2-9D9F-476B-B71E-1FDD943994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06C30-02C1-49F3-A860-1652253ADEE3}" type="datetimeFigureOut">
              <a:rPr lang="en-US" smtClean="0"/>
              <a:t>3/20/2017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742A2-9D9F-476B-B71E-1FDD943994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06C30-02C1-49F3-A860-1652253ADEE3}" type="datetimeFigureOut">
              <a:rPr lang="en-US" smtClean="0"/>
              <a:t>3/20/2017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742A2-9D9F-476B-B71E-1FDD943994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06C30-02C1-49F3-A860-1652253ADEE3}" type="datetimeFigureOut">
              <a:rPr lang="en-US" smtClean="0"/>
              <a:t>3/20/2017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742A2-9D9F-476B-B71E-1FDD943994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06C30-02C1-49F3-A860-1652253ADEE3}" type="datetimeFigureOut">
              <a:rPr lang="en-US" smtClean="0"/>
              <a:t>3/20/2017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742A2-9D9F-476B-B71E-1FDD943994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06C30-02C1-49F3-A860-1652253ADEE3}" type="datetimeFigureOut">
              <a:rPr lang="en-US" smtClean="0"/>
              <a:t>3/20/2017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742A2-9D9F-476B-B71E-1FDD943994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C06C30-02C1-49F3-A860-1652253ADEE3}" type="datetimeFigureOut">
              <a:rPr lang="en-US" smtClean="0"/>
              <a:t>3/20/2017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4742A2-9D9F-476B-B71E-1FDD943994B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iving sacrifice.jpg"/>
          <p:cNvPicPr>
            <a:picLocks noChangeAspect="1"/>
          </p:cNvPicPr>
          <p:nvPr userDrawn="1"/>
        </p:nvPicPr>
        <p:blipFill>
          <a:blip r:embed="rId14" cstate="print">
            <a:lum bright="5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나 겸손히 무릎꿇고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188640"/>
            <a:ext cx="3888432" cy="576064"/>
          </a:xfrm>
        </p:spPr>
        <p:txBody>
          <a:bodyPr>
            <a:noAutofit/>
          </a:bodyPr>
          <a:lstStyle/>
          <a:p>
            <a:r>
              <a:rPr lang="ko-KR" altLang="en-US" sz="3200" b="1" dirty="0" smtClean="0"/>
              <a:t>나 겸손히 무</a:t>
            </a:r>
            <a:r>
              <a:rPr lang="ko-KR" altLang="en-US" sz="3200" b="1" dirty="0"/>
              <a:t>릎</a:t>
            </a:r>
            <a:r>
              <a:rPr lang="ko-KR" altLang="en-US" sz="3200" b="1" dirty="0" smtClean="0"/>
              <a:t>꿇고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1196752"/>
            <a:ext cx="4032448" cy="4680520"/>
          </a:xfrm>
        </p:spPr>
        <p:txBody>
          <a:bodyPr>
            <a:normAutofit/>
          </a:bodyPr>
          <a:lstStyle/>
          <a:p>
            <a:pPr algn="l"/>
            <a:r>
              <a:rPr lang="ko-KR" altLang="en-US" sz="2000" b="1" dirty="0">
                <a:solidFill>
                  <a:schemeClr val="tx1"/>
                </a:solidFill>
              </a:rPr>
              <a:t>나 겸손히 무릎꿇고 </a:t>
            </a:r>
            <a:br>
              <a:rPr lang="ko-KR" altLang="en-US" sz="2000" b="1" dirty="0">
                <a:solidFill>
                  <a:schemeClr val="tx1"/>
                </a:solidFill>
              </a:rPr>
            </a:br>
            <a:r>
              <a:rPr lang="ko-KR" altLang="en-US" sz="2000" b="1" dirty="0">
                <a:solidFill>
                  <a:schemeClr val="tx1"/>
                </a:solidFill>
              </a:rPr>
              <a:t>영광의 주 경배하리 </a:t>
            </a:r>
            <a:br>
              <a:rPr lang="ko-KR" altLang="en-US" sz="2000" b="1" dirty="0">
                <a:solidFill>
                  <a:schemeClr val="tx1"/>
                </a:solidFill>
              </a:rPr>
            </a:br>
            <a:r>
              <a:rPr lang="ko-KR" altLang="en-US" sz="2000" b="1" dirty="0">
                <a:solidFill>
                  <a:schemeClr val="tx1"/>
                </a:solidFill>
              </a:rPr>
              <a:t>두손들고 찬양하며 </a:t>
            </a:r>
            <a:br>
              <a:rPr lang="ko-KR" altLang="en-US" sz="2000" b="1" dirty="0">
                <a:solidFill>
                  <a:schemeClr val="tx1"/>
                </a:solidFill>
              </a:rPr>
            </a:br>
            <a:r>
              <a:rPr lang="ko-KR" altLang="en-US" sz="2000" b="1" dirty="0">
                <a:solidFill>
                  <a:schemeClr val="tx1"/>
                </a:solidFill>
              </a:rPr>
              <a:t>능력의 주 높이리라 </a:t>
            </a:r>
            <a:br>
              <a:rPr lang="ko-KR" altLang="en-US" sz="2000" b="1" dirty="0">
                <a:solidFill>
                  <a:schemeClr val="tx1"/>
                </a:solidFill>
              </a:rPr>
            </a:br>
            <a:r>
              <a:rPr lang="ko-KR" altLang="en-US" sz="2000" b="1" dirty="0">
                <a:solidFill>
                  <a:schemeClr val="tx1"/>
                </a:solidFill>
              </a:rPr>
              <a:t>내 마음의 간절한 소망 </a:t>
            </a:r>
            <a:br>
              <a:rPr lang="ko-KR" altLang="en-US" sz="2000" b="1" dirty="0">
                <a:solidFill>
                  <a:schemeClr val="tx1"/>
                </a:solidFill>
              </a:rPr>
            </a:br>
            <a:r>
              <a:rPr lang="ko-KR" altLang="en-US" sz="2000" b="1" dirty="0">
                <a:solidFill>
                  <a:schemeClr val="tx1"/>
                </a:solidFill>
              </a:rPr>
              <a:t>내 생명 모두 드리리라 </a:t>
            </a:r>
            <a:br>
              <a:rPr lang="ko-KR" altLang="en-US" sz="2000" b="1" dirty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000" b="1" dirty="0">
              <a:solidFill>
                <a:schemeClr val="tx1"/>
              </a:solidFill>
            </a:endParaRPr>
          </a:p>
          <a:p>
            <a:pPr algn="l"/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>
                <a:solidFill>
                  <a:schemeClr val="tx1"/>
                </a:solidFill>
              </a:rPr>
              <a:t/>
            </a:r>
            <a:br>
              <a:rPr lang="ko-KR" altLang="en-US" sz="2000" b="1" dirty="0">
                <a:solidFill>
                  <a:schemeClr val="tx1"/>
                </a:solidFill>
              </a:rPr>
            </a:br>
            <a:r>
              <a:rPr lang="ko-KR" altLang="en-US" sz="2000" b="1" dirty="0">
                <a:solidFill>
                  <a:schemeClr val="tx1"/>
                </a:solidFill>
              </a:rPr>
              <a:t>날 받으소서 거룩하고 기뻐하시는 </a:t>
            </a:r>
            <a:br>
              <a:rPr lang="ko-KR" altLang="en-US" sz="2000" b="1" dirty="0">
                <a:solidFill>
                  <a:schemeClr val="tx1"/>
                </a:solidFill>
              </a:rPr>
            </a:br>
            <a:r>
              <a:rPr lang="ko-KR" altLang="en-US" sz="2000" b="1" dirty="0">
                <a:solidFill>
                  <a:schemeClr val="tx1"/>
                </a:solidFill>
              </a:rPr>
              <a:t>산 제물로 받으소서 주님 </a:t>
            </a:r>
            <a:br>
              <a:rPr lang="ko-KR" altLang="en-US" sz="2000" b="1" dirty="0">
                <a:solidFill>
                  <a:schemeClr val="tx1"/>
                </a:solidFill>
              </a:rPr>
            </a:br>
            <a:r>
              <a:rPr lang="ko-KR" altLang="en-US" sz="2000" b="1" dirty="0">
                <a:solidFill>
                  <a:schemeClr val="tx1"/>
                </a:solidFill>
              </a:rPr>
              <a:t>날 받으소서 거룩하고 기뻐하시는 </a:t>
            </a:r>
            <a:br>
              <a:rPr lang="ko-KR" altLang="en-US" sz="2000" b="1" dirty="0">
                <a:solidFill>
                  <a:schemeClr val="tx1"/>
                </a:solidFill>
              </a:rPr>
            </a:br>
            <a:r>
              <a:rPr lang="ko-KR" altLang="en-US" sz="2000" b="1" dirty="0">
                <a:solidFill>
                  <a:schemeClr val="tx1"/>
                </a:solidFill>
              </a:rPr>
              <a:t>산 제물로 받으소서 나의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주님   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503</TotalTime>
  <Words>6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나 겸손히 무릎꿇고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나 겸손히 무릅꿇고</dc:title>
  <dc:creator>mary</dc:creator>
  <cp:lastModifiedBy>mary</cp:lastModifiedBy>
  <cp:revision>9</cp:revision>
  <dcterms:created xsi:type="dcterms:W3CDTF">2017-03-20T16:17:39Z</dcterms:created>
  <dcterms:modified xsi:type="dcterms:W3CDTF">2017-03-21T00:40:53Z</dcterms:modified>
</cp:coreProperties>
</file>