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EB47-A164-4DFD-B56B-42958E30E6DB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7116-3620-461B-A16A-6C5C95FE6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EB47-A164-4DFD-B56B-42958E30E6DB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7116-3620-461B-A16A-6C5C95FE6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EB47-A164-4DFD-B56B-42958E30E6DB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7116-3620-461B-A16A-6C5C95FE6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EB47-A164-4DFD-B56B-42958E30E6DB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7116-3620-461B-A16A-6C5C95FE6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EB47-A164-4DFD-B56B-42958E30E6DB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7116-3620-461B-A16A-6C5C95FE6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EB47-A164-4DFD-B56B-42958E30E6DB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7116-3620-461B-A16A-6C5C95FE6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EB47-A164-4DFD-B56B-42958E30E6DB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7116-3620-461B-A16A-6C5C95FE6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EB47-A164-4DFD-B56B-42958E30E6DB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7116-3620-461B-A16A-6C5C95FE6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EB47-A164-4DFD-B56B-42958E30E6DB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7116-3620-461B-A16A-6C5C95FE6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EB47-A164-4DFD-B56B-42958E30E6DB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7116-3620-461B-A16A-6C5C95FE6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EB47-A164-4DFD-B56B-42958E30E6DB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7116-3620-461B-A16A-6C5C95FE6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AEB47-A164-4DFD-B56B-42958E30E6DB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D7116-3620-461B-A16A-6C5C95FE6D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are Hol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거룩하신 전능의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260648"/>
            <a:ext cx="3816424" cy="548679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거룩하신 전능의 주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6984776" cy="5544616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거룩하신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거룩하신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)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전능의주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전능의주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)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찬양받기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찬양받기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)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합당하신분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합당하신분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)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나의평생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나의평생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)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주님만을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주님만을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)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사랑하며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사랑하며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)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따르리라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따르리라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)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찬양하며 경배해 귀하신 만왕의 왕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모든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주의주 모든 왕의 왕 전능하신 분 만물의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주인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)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주님 앞에 엎드려 사랑하며 높이리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임마누엘 위대하신 분 어린양 되신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평화의 왕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)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찬양하며 경배해 귀하신 만왕의왕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살아계신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구원의 은혜 영원히 다스릴 창조의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근원자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)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주님앞에 엎드려 사랑하며 높이리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주는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알파 오메가 처음과 나중 나의 구원 메시야 친구되신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분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)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나의 일생을 주만 위해 살리라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나의 일생을 주만위에 살리라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워어 워어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~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워워워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(x4)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거룩하신 전능의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거룩하신 전능의 주</dc:title>
  <dc:creator>mary</dc:creator>
  <cp:lastModifiedBy>mary</cp:lastModifiedBy>
  <cp:revision>9</cp:revision>
  <dcterms:created xsi:type="dcterms:W3CDTF">2017-03-15T02:16:19Z</dcterms:created>
  <dcterms:modified xsi:type="dcterms:W3CDTF">2017-03-15T13:32:16Z</dcterms:modified>
</cp:coreProperties>
</file>