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48DA6-FC23-4163-B35F-7ACB71360F68}" type="datetimeFigureOut">
              <a:rPr lang="en-US" smtClean="0"/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D7D77-FC69-4FED-8AAF-EB173A37DF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RONG AND TAKE COURAGE.jpg"/>
          <p:cNvPicPr>
            <a:picLocks noChangeAspect="1"/>
          </p:cNvPicPr>
          <p:nvPr userDrawn="1"/>
        </p:nvPicPr>
        <p:blipFill>
          <a:blip r:embed="rId13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528392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강하고 담대하라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6552728" cy="453650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강하고 담대하라 두려워 하지 말라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주가 네 앞서 가시며 너의 길 비추시리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강하고 담대하라 두려워 하지 말라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네 안에 계시는 주님 오늘 너를 강하게 하리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너의 두려움 너의 눈물 주님께 모두 다 맡기어라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네 고통을 아시며 네 모든 필요를 다 아시네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품 안에 안전하니 아무도 너를 해치 못하리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사랑과 능력으로 네 영혼 언제나 자유하리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강하고 담대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강하고 담대하라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강하고 담대하라</dc:title>
  <dc:creator>mary</dc:creator>
  <cp:lastModifiedBy>mary</cp:lastModifiedBy>
  <cp:revision>6</cp:revision>
  <dcterms:created xsi:type="dcterms:W3CDTF">2017-03-18T14:25:18Z</dcterms:created>
  <dcterms:modified xsi:type="dcterms:W3CDTF">2017-03-18T15:26:27Z</dcterms:modified>
</cp:coreProperties>
</file>