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0D107-AEBF-48D9-A3DA-4611A8202FDB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C3F2-D954-4E1B-B0A8-DC455B200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0D107-AEBF-48D9-A3DA-4611A8202FDB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C3F2-D954-4E1B-B0A8-DC455B200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0D107-AEBF-48D9-A3DA-4611A8202FDB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C3F2-D954-4E1B-B0A8-DC455B200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0D107-AEBF-48D9-A3DA-4611A8202FDB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C3F2-D954-4E1B-B0A8-DC455B200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0D107-AEBF-48D9-A3DA-4611A8202FDB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C3F2-D954-4E1B-B0A8-DC455B200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0D107-AEBF-48D9-A3DA-4611A8202FDB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C3F2-D954-4E1B-B0A8-DC455B200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0D107-AEBF-48D9-A3DA-4611A8202FDB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C3F2-D954-4E1B-B0A8-DC455B200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0D107-AEBF-48D9-A3DA-4611A8202FDB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C3F2-D954-4E1B-B0A8-DC455B200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0D107-AEBF-48D9-A3DA-4611A8202FDB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C3F2-D954-4E1B-B0A8-DC455B200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0D107-AEBF-48D9-A3DA-4611A8202FDB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C3F2-D954-4E1B-B0A8-DC455B200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0D107-AEBF-48D9-A3DA-4611A8202FDB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C3F2-D954-4E1B-B0A8-DC455B200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0D107-AEBF-48D9-A3DA-4611A8202FDB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CC3F2-D954-4E1B-B0A8-DC455B2001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're all I need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u're all I ne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260648"/>
            <a:ext cx="3816424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You're all I need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6048672" cy="5544616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You're all I need, every breath you breathe through me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You're all I need, let the rivers flow through me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You're all I need (x4)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He said if I be lifted I'll draw all men to me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You're my closest friend, in you I live, have my being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</a:t>
            </a:r>
            <a:r>
              <a:rPr lang="en-US" sz="2000" b="1" dirty="0" err="1" smtClean="0">
                <a:solidFill>
                  <a:schemeClr val="tx1"/>
                </a:solidFill>
              </a:rPr>
              <a:t>wanna</a:t>
            </a:r>
            <a:r>
              <a:rPr lang="en-US" sz="2000" b="1" dirty="0" smtClean="0">
                <a:solidFill>
                  <a:schemeClr val="tx1"/>
                </a:solidFill>
              </a:rPr>
              <a:t> draw closer(Need to draw closer)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</a:t>
            </a:r>
            <a:r>
              <a:rPr lang="en-US" sz="2000" b="1" dirty="0" err="1" smtClean="0">
                <a:solidFill>
                  <a:schemeClr val="tx1"/>
                </a:solidFill>
              </a:rPr>
              <a:t>wanna</a:t>
            </a:r>
            <a:r>
              <a:rPr lang="en-US" sz="2000" b="1" dirty="0" smtClean="0">
                <a:solidFill>
                  <a:schemeClr val="tx1"/>
                </a:solidFill>
              </a:rPr>
              <a:t> draw closer to Thee, To Thee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Ooh... </a:t>
            </a:r>
            <a:r>
              <a:rPr lang="en-US" sz="2000" b="1" dirty="0" smtClean="0">
                <a:solidFill>
                  <a:srgbClr val="FF0000"/>
                </a:solidFill>
              </a:rPr>
              <a:t>(x2)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I need you (x3</a:t>
            </a:r>
            <a:r>
              <a:rPr lang="en-US" sz="2000" b="1" dirty="0">
                <a:solidFill>
                  <a:srgbClr val="FF0000"/>
                </a:solidFill>
              </a:rPr>
              <a:t>)</a:t>
            </a:r>
            <a:r>
              <a:rPr lang="en-US" sz="2000" b="1" dirty="0" smtClean="0">
                <a:solidFill>
                  <a:srgbClr val="FF0000"/>
                </a:solidFill>
              </a:rPr>
              <a:t> You're all I </a:t>
            </a:r>
            <a:r>
              <a:rPr lang="en-US" sz="2000" b="1" dirty="0" smtClean="0">
                <a:solidFill>
                  <a:srgbClr val="FF0000"/>
                </a:solidFill>
              </a:rPr>
              <a:t>need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You're all I need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you're all I need</dc:title>
  <dc:creator>mary</dc:creator>
  <cp:lastModifiedBy>mary</cp:lastModifiedBy>
  <cp:revision>13</cp:revision>
  <dcterms:created xsi:type="dcterms:W3CDTF">2017-03-08T14:56:52Z</dcterms:created>
  <dcterms:modified xsi:type="dcterms:W3CDTF">2017-03-08T16:42:48Z</dcterms:modified>
</cp:coreProperties>
</file>