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C6571-C36D-4341-BF9E-06DC232CDBCC}" type="datetimeFigureOut">
              <a:rPr lang="en-US" smtClean="0"/>
              <a:pPr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D8444-89B2-4C23-AA54-1F2231493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raise m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7"/>
            <a:ext cx="3672408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 raise me up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5400600" cy="439248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When I am down, and, oh, my soul, so weary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troubles come, and my heart burdened be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Then, I am still and wait here in the silence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Until you come and sit awhile with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You raise me up, so I can stand on mountains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raise me up to walk on stormy seas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am strong when I am on your shoulders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raise me up to more than I can </a:t>
            </a:r>
            <a:r>
              <a:rPr lang="en-US" sz="2000" b="1" dirty="0" smtClean="0">
                <a:solidFill>
                  <a:srgbClr val="FF0000"/>
                </a:solidFill>
              </a:rPr>
              <a:t>be(x4)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raise me up to more than I can </a:t>
            </a:r>
            <a:r>
              <a:rPr lang="en-US" sz="2000" b="1" dirty="0" smtClean="0">
                <a:solidFill>
                  <a:schemeClr val="tx1"/>
                </a:solidFill>
              </a:rPr>
              <a:t>be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raise me up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raise me up </dc:title>
  <dc:creator>mary</dc:creator>
  <cp:lastModifiedBy>mary</cp:lastModifiedBy>
  <cp:revision>5</cp:revision>
  <dcterms:created xsi:type="dcterms:W3CDTF">2017-03-04T03:24:41Z</dcterms:created>
  <dcterms:modified xsi:type="dcterms:W3CDTF">2017-03-04T13:14:23Z</dcterms:modified>
</cp:coreProperties>
</file>