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78393-0698-43FE-BCC1-DD23A80DF86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3B1D-D5D5-4442-BEFA-B8C1E2ED57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78393-0698-43FE-BCC1-DD23A80DF86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3B1D-D5D5-4442-BEFA-B8C1E2ED57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78393-0698-43FE-BCC1-DD23A80DF86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3B1D-D5D5-4442-BEFA-B8C1E2ED57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78393-0698-43FE-BCC1-DD23A80DF86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3B1D-D5D5-4442-BEFA-B8C1E2ED57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78393-0698-43FE-BCC1-DD23A80DF86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3B1D-D5D5-4442-BEFA-B8C1E2ED57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78393-0698-43FE-BCC1-DD23A80DF86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3B1D-D5D5-4442-BEFA-B8C1E2ED57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78393-0698-43FE-BCC1-DD23A80DF86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3B1D-D5D5-4442-BEFA-B8C1E2ED57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78393-0698-43FE-BCC1-DD23A80DF86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3B1D-D5D5-4442-BEFA-B8C1E2ED57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78393-0698-43FE-BCC1-DD23A80DF86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3B1D-D5D5-4442-BEFA-B8C1E2ED57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78393-0698-43FE-BCC1-DD23A80DF86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3B1D-D5D5-4442-BEFA-B8C1E2ED57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78393-0698-43FE-BCC1-DD23A80DF86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3B1D-D5D5-4442-BEFA-B8C1E2ED57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78393-0698-43FE-BCC1-DD23A80DF86A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33B1D-D5D5-4442-BEFA-B8C1E2ED57F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You are the King of glory 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u are the King of glo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836" y="0"/>
            <a:ext cx="8461448" cy="620688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/>
              <a:t>You are the King of glory (Hosanna to The Son of David)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4752528" cy="468052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You are the King of glory</a:t>
            </a:r>
            <a:r>
              <a:rPr lang="en-US" sz="2300" b="1" dirty="0" smtClean="0">
                <a:solidFill>
                  <a:schemeClr val="tx1"/>
                </a:solidFill>
              </a:rPr>
              <a:t>,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You are the Prince of Peace,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You are the Lord of heaven and earth,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You're the Son of righteousness. </a:t>
            </a:r>
            <a:r>
              <a:rPr lang="en-US" sz="2300" b="1" dirty="0" smtClean="0">
                <a:solidFill>
                  <a:schemeClr val="tx1"/>
                </a:solidFill>
              </a:rPr>
              <a:t>Angels bow down before You,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Worship and adore, for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You have the words of eternal life,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You are Jesus Christ the Lord.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endParaRPr lang="en-US" sz="2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300" b="1" i="1" dirty="0" smtClean="0">
                <a:solidFill>
                  <a:schemeClr val="tx1"/>
                </a:solidFill>
              </a:rPr>
              <a:t>Hosanna to the Son of David!</a:t>
            </a:r>
            <a:br>
              <a:rPr lang="en-US" sz="2300" b="1" i="1" dirty="0" smtClean="0">
                <a:solidFill>
                  <a:schemeClr val="tx1"/>
                </a:solidFill>
              </a:rPr>
            </a:br>
            <a:r>
              <a:rPr lang="en-US" sz="2300" b="1" i="1" dirty="0" smtClean="0">
                <a:solidFill>
                  <a:schemeClr val="tx1"/>
                </a:solidFill>
              </a:rPr>
              <a:t>Hosanna to the King of kings!</a:t>
            </a:r>
            <a:r>
              <a:rPr lang="en-US" sz="2300" b="1" i="1" dirty="0" smtClean="0">
                <a:solidFill>
                  <a:srgbClr val="C00000"/>
                </a:solidFill>
              </a:rPr>
              <a:t/>
            </a:r>
            <a:br>
              <a:rPr lang="en-US" sz="2300" b="1" i="1" dirty="0" smtClean="0">
                <a:solidFill>
                  <a:srgbClr val="C00000"/>
                </a:solidFill>
              </a:rPr>
            </a:br>
            <a:r>
              <a:rPr lang="en-US" sz="2300" b="1" i="1" dirty="0" smtClean="0">
                <a:solidFill>
                  <a:srgbClr val="C00000"/>
                </a:solidFill>
              </a:rPr>
              <a:t>Glory in the highest heaven,</a:t>
            </a:r>
            <a:br>
              <a:rPr lang="en-US" sz="2300" b="1" i="1" dirty="0" smtClean="0">
                <a:solidFill>
                  <a:srgbClr val="C00000"/>
                </a:solidFill>
              </a:rPr>
            </a:br>
            <a:r>
              <a:rPr lang="en-US" sz="2300" b="1" i="1" dirty="0" smtClean="0">
                <a:solidFill>
                  <a:srgbClr val="C00000"/>
                </a:solidFill>
              </a:rPr>
              <a:t>For Jesus the Messiah reigns.  </a:t>
            </a:r>
            <a:endParaRPr lang="en-US" sz="23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21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You are the King of glory (Hosanna to The Son of David)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Hosanna to The Son of David</dc:title>
  <dc:creator>mary</dc:creator>
  <cp:lastModifiedBy>mary</cp:lastModifiedBy>
  <cp:revision>13</cp:revision>
  <dcterms:created xsi:type="dcterms:W3CDTF">2017-03-01T13:50:54Z</dcterms:created>
  <dcterms:modified xsi:type="dcterms:W3CDTF">2017-03-01T15:27:30Z</dcterms:modified>
</cp:coreProperties>
</file>