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FC8CC-7331-4D90-B0EE-AEE404DCC513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045CB-CDC0-4A93-82DF-95BC8813AB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Hol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Holy (Prince of Peac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62473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 are Holy (Prince of Peace)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208912" cy="59046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You are holy (You are holy</a:t>
            </a:r>
            <a:r>
              <a:rPr lang="en-US" sz="1800" b="1" dirty="0" smtClean="0">
                <a:solidFill>
                  <a:srgbClr val="FF0000"/>
                </a:solidFill>
              </a:rPr>
              <a:t>)  You </a:t>
            </a:r>
            <a:r>
              <a:rPr lang="en-US" sz="1800" b="1" dirty="0" smtClean="0">
                <a:solidFill>
                  <a:srgbClr val="FF0000"/>
                </a:solidFill>
              </a:rPr>
              <a:t>are mighty (You are mighty)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are worthy (You are worthy</a:t>
            </a:r>
            <a:r>
              <a:rPr lang="en-US" sz="1800" b="1" dirty="0" smtClean="0">
                <a:solidFill>
                  <a:srgbClr val="FF0000"/>
                </a:solidFill>
              </a:rPr>
              <a:t>)  Worthy </a:t>
            </a:r>
            <a:r>
              <a:rPr lang="en-US" sz="1800" b="1" dirty="0" smtClean="0">
                <a:solidFill>
                  <a:srgbClr val="FF0000"/>
                </a:solidFill>
              </a:rPr>
              <a:t>of praise (worthy of praise)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follow (I will follow</a:t>
            </a:r>
            <a:r>
              <a:rPr lang="en-US" sz="1800" b="1" dirty="0" smtClean="0">
                <a:solidFill>
                  <a:srgbClr val="FF0000"/>
                </a:solidFill>
              </a:rPr>
              <a:t>)  I </a:t>
            </a:r>
            <a:r>
              <a:rPr lang="en-US" sz="1800" b="1" dirty="0" smtClean="0">
                <a:solidFill>
                  <a:srgbClr val="FF0000"/>
                </a:solidFill>
              </a:rPr>
              <a:t>will listen (I will listen)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love you (I will love you</a:t>
            </a:r>
            <a:r>
              <a:rPr lang="en-US" sz="1800" b="1" dirty="0" smtClean="0">
                <a:solidFill>
                  <a:srgbClr val="FF0000"/>
                </a:solidFill>
              </a:rPr>
              <a:t>)  All </a:t>
            </a:r>
            <a:r>
              <a:rPr lang="en-US" sz="1800" b="1" dirty="0" smtClean="0">
                <a:solidFill>
                  <a:srgbClr val="FF0000"/>
                </a:solidFill>
              </a:rPr>
              <a:t>of my days (All of my days)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sing to (You are Lord of Lords</a:t>
            </a:r>
            <a:r>
              <a:rPr lang="en-US" sz="1800" b="1" dirty="0" smtClean="0">
                <a:solidFill>
                  <a:srgbClr val="FF0000"/>
                </a:solidFill>
              </a:rPr>
              <a:t>)  And </a:t>
            </a:r>
            <a:r>
              <a:rPr lang="en-US" sz="1800" b="1" dirty="0" smtClean="0">
                <a:solidFill>
                  <a:srgbClr val="FF0000"/>
                </a:solidFill>
              </a:rPr>
              <a:t>worship (You are King of Kings)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King who (You are mighty God</a:t>
            </a:r>
            <a:r>
              <a:rPr lang="en-US" sz="1800" b="1" dirty="0" smtClean="0">
                <a:solidFill>
                  <a:srgbClr val="FF0000"/>
                </a:solidFill>
              </a:rPr>
              <a:t>) is </a:t>
            </a:r>
            <a:r>
              <a:rPr lang="en-US" sz="1800" b="1" dirty="0" smtClean="0">
                <a:solidFill>
                  <a:srgbClr val="FF0000"/>
                </a:solidFill>
              </a:rPr>
              <a:t>worthy (Lord of Everything)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love and (You're Emanuel</a:t>
            </a:r>
            <a:r>
              <a:rPr lang="en-US" sz="1800" b="1" dirty="0" smtClean="0">
                <a:solidFill>
                  <a:srgbClr val="FF0000"/>
                </a:solidFill>
              </a:rPr>
              <a:t>) adore </a:t>
            </a:r>
            <a:r>
              <a:rPr lang="en-US" sz="1800" b="1" dirty="0" smtClean="0">
                <a:solidFill>
                  <a:srgbClr val="FF0000"/>
                </a:solidFill>
              </a:rPr>
              <a:t>Him (You're the Great I Am)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I will bow (You're the Prince of Peace</a:t>
            </a:r>
            <a:r>
              <a:rPr lang="en-US" sz="1800" b="1" dirty="0" smtClean="0">
                <a:solidFill>
                  <a:srgbClr val="FF0000"/>
                </a:solidFill>
              </a:rPr>
              <a:t>) down </a:t>
            </a:r>
            <a:r>
              <a:rPr lang="en-US" sz="1800" b="1" dirty="0" smtClean="0">
                <a:solidFill>
                  <a:srgbClr val="FF0000"/>
                </a:solidFill>
              </a:rPr>
              <a:t>before Him (Who is the Lamb)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I will sing to (You're the living God</a:t>
            </a:r>
            <a:r>
              <a:rPr lang="en-US" sz="1800" b="1" dirty="0" smtClean="0">
                <a:solidFill>
                  <a:srgbClr val="FF0000"/>
                </a:solidFill>
              </a:rPr>
              <a:t>) and </a:t>
            </a:r>
            <a:r>
              <a:rPr lang="en-US" sz="1800" b="1" dirty="0" smtClean="0">
                <a:solidFill>
                  <a:srgbClr val="FF0000"/>
                </a:solidFill>
              </a:rPr>
              <a:t>worship (you're my saving Grace)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King who (You will rein forever</a:t>
            </a:r>
            <a:r>
              <a:rPr lang="en-US" sz="1800" b="1" dirty="0" smtClean="0">
                <a:solidFill>
                  <a:srgbClr val="FF0000"/>
                </a:solidFill>
              </a:rPr>
              <a:t>) is </a:t>
            </a:r>
            <a:r>
              <a:rPr lang="en-US" sz="1800" b="1" dirty="0" smtClean="0">
                <a:solidFill>
                  <a:srgbClr val="FF0000"/>
                </a:solidFill>
              </a:rPr>
              <a:t>worthy (You are Ancient of days)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I will love and (You are Alpha, Omega</a:t>
            </a:r>
            <a:r>
              <a:rPr lang="en-US" sz="1800" b="1" dirty="0" smtClean="0">
                <a:solidFill>
                  <a:srgbClr val="FF0000"/>
                </a:solidFill>
              </a:rPr>
              <a:t>,) adore </a:t>
            </a:r>
            <a:r>
              <a:rPr lang="en-US" sz="1800" b="1" dirty="0" smtClean="0">
                <a:solidFill>
                  <a:srgbClr val="FF0000"/>
                </a:solidFill>
              </a:rPr>
              <a:t>him (Beginning, and End)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I will bow down (You're my savior, Messiah</a:t>
            </a:r>
            <a:r>
              <a:rPr lang="en-US" sz="1800" b="1" dirty="0" smtClean="0">
                <a:solidFill>
                  <a:srgbClr val="FF0000"/>
                </a:solidFill>
              </a:rPr>
              <a:t>) before </a:t>
            </a:r>
            <a:r>
              <a:rPr lang="en-US" sz="1800" b="1" dirty="0" smtClean="0">
                <a:solidFill>
                  <a:srgbClr val="FF0000"/>
                </a:solidFill>
              </a:rPr>
              <a:t>Him (Redeemer and Friend)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You're my prince of </a:t>
            </a:r>
            <a:r>
              <a:rPr lang="en-US" sz="1800" b="1" dirty="0" smtClean="0">
                <a:solidFill>
                  <a:srgbClr val="FF0000"/>
                </a:solidFill>
              </a:rPr>
              <a:t>peace And </a:t>
            </a:r>
            <a:r>
              <a:rPr lang="en-US" sz="1800" b="1" dirty="0" smtClean="0">
                <a:solidFill>
                  <a:srgbClr val="FF0000"/>
                </a:solidFill>
              </a:rPr>
              <a:t>I will live my life for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woooah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woaooh</a:t>
            </a:r>
            <a:r>
              <a:rPr lang="en-US" sz="1800" b="1" dirty="0" smtClean="0">
                <a:solidFill>
                  <a:schemeClr val="tx1"/>
                </a:solidFill>
              </a:rPr>
              <a:t>  You're </a:t>
            </a:r>
            <a:r>
              <a:rPr lang="en-US" sz="1800" b="1" dirty="0" smtClean="0">
                <a:solidFill>
                  <a:schemeClr val="tx1"/>
                </a:solidFill>
              </a:rPr>
              <a:t>my Prince of </a:t>
            </a:r>
            <a:r>
              <a:rPr lang="en-US" sz="1800" b="1" dirty="0" smtClean="0">
                <a:solidFill>
                  <a:schemeClr val="tx1"/>
                </a:solidFill>
              </a:rPr>
              <a:t>Peace And </a:t>
            </a:r>
            <a:r>
              <a:rPr lang="en-US" sz="1800" b="1" dirty="0" smtClean="0">
                <a:solidFill>
                  <a:schemeClr val="tx1"/>
                </a:solidFill>
              </a:rPr>
              <a:t>I will live my life for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Hear we go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oooooooooooooooooh</a:t>
            </a:r>
            <a:r>
              <a:rPr lang="en-US" sz="1800" b="1" dirty="0" smtClean="0">
                <a:solidFill>
                  <a:schemeClr val="tx1"/>
                </a:solidFill>
              </a:rPr>
              <a:t>(x4)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are Holy (Prince of Peace)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are Holy (Prince of Peace)</dc:title>
  <dc:creator>mary</dc:creator>
  <cp:lastModifiedBy>mary</cp:lastModifiedBy>
  <cp:revision>11</cp:revision>
  <dcterms:created xsi:type="dcterms:W3CDTF">2017-03-15T02:15:19Z</dcterms:created>
  <dcterms:modified xsi:type="dcterms:W3CDTF">2017-03-15T12:52:22Z</dcterms:modified>
</cp:coreProperties>
</file>