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B5904-81C4-4277-8B82-6D1B044D1B88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D0CD1-4769-492F-AA9C-B7DBB049EEA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D0CD1-4769-492F-AA9C-B7DBB049EEA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7B2BB-6F6C-4FA3-A6CF-BD5AC3E15280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F09AF-B828-435F-8E97-30297908F8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ank you for the cro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ank you for the 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1"/>
            <a:ext cx="5184576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Thank you for the cross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8280920" cy="511256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Thank You for the cross, the mighty cross,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That God Himself should die for such as us,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everyday we're changed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Into Your image more and more,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Yes, by the cross we've truly </a:t>
            </a:r>
            <a:r>
              <a:rPr lang="en-US" b="1" smtClean="0">
                <a:solidFill>
                  <a:schemeClr val="tx1"/>
                </a:solidFill>
              </a:rPr>
              <a:t>been transformed(</a:t>
            </a:r>
            <a:r>
              <a:rPr lang="en-US" altLang="ko-KR" b="1" smtClean="0">
                <a:solidFill>
                  <a:schemeClr val="tx1"/>
                </a:solidFill>
              </a:rPr>
              <a:t>x2</a:t>
            </a:r>
            <a:r>
              <a:rPr lang="en-US" altLang="ko-KR" b="1" dirty="0" smtClean="0">
                <a:solidFill>
                  <a:schemeClr val="tx1"/>
                </a:solidFill>
              </a:rPr>
              <a:t>)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CHORUS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we're so amazed, and we give You praise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That You would save us at such a cost.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We're so amazed, and we give You praise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For the power of the cross,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For the power of the cross.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16</Words>
  <Application>Microsoft Office PowerPoint</Application>
  <PresentationFormat>On-screen Show (4:3)</PresentationFormat>
  <Paragraphs>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Thank you for the cross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the cross Lord</dc:title>
  <dc:creator>mary</dc:creator>
  <cp:lastModifiedBy>mary</cp:lastModifiedBy>
  <cp:revision>10</cp:revision>
  <dcterms:created xsi:type="dcterms:W3CDTF">2017-03-27T20:43:47Z</dcterms:created>
  <dcterms:modified xsi:type="dcterms:W3CDTF">2017-03-27T22:14:15Z</dcterms:modified>
</cp:coreProperties>
</file>