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789D4-0BF3-4247-A94B-3EE1D822447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0B580-45C0-4857-9490-6B093FAD2EB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ake It All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It 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"/>
            <a:ext cx="252028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Take It All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4032448" cy="652534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Searching the world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The lost will be found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In freedom we live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As one we cry out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 carried the cross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 died and rose again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My God, I'll only ever give my all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 sent your son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From heaven to earth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 delivered us all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It's eternally heard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 searched for truth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And all I found was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My God, I'll only ever give my all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00" b="1" dirty="0" smtClean="0">
                <a:solidFill>
                  <a:srgbClr val="FF0000"/>
                </a:solidFill>
              </a:rPr>
              <a:t/>
            </a:r>
            <a:br>
              <a:rPr lang="en-US" sz="10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Jesus, we're living for your name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We'll never be ashamed of you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Our praise and all we are today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Take, take, take it all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Take, take, take it all </a:t>
            </a:r>
            <a:r>
              <a:rPr lang="en-US" sz="1600" b="1" dirty="0">
                <a:solidFill>
                  <a:srgbClr val="FF0000"/>
                </a:solidFill>
              </a:rPr>
              <a:t>(repeat)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Running to the One who heals the blind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Following the shining light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In your hands the power to save the world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Take It All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It All </dc:title>
  <dc:creator>mary</dc:creator>
  <cp:lastModifiedBy>mary</cp:lastModifiedBy>
  <cp:revision>6</cp:revision>
  <dcterms:created xsi:type="dcterms:W3CDTF">2017-03-22T10:21:27Z</dcterms:created>
  <dcterms:modified xsi:type="dcterms:W3CDTF">2017-03-22T11:21:04Z</dcterms:modified>
</cp:coreProperties>
</file>