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B0DC-9528-44F0-A804-71E2CF0478DC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9735-0755-4F78-AC11-2E6EA661E1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B0DC-9528-44F0-A804-71E2CF0478DC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9735-0755-4F78-AC11-2E6EA661E1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B0DC-9528-44F0-A804-71E2CF0478DC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9735-0755-4F78-AC11-2E6EA661E1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B0DC-9528-44F0-A804-71E2CF0478DC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9735-0755-4F78-AC11-2E6EA661E1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B0DC-9528-44F0-A804-71E2CF0478DC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9735-0755-4F78-AC11-2E6EA661E1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B0DC-9528-44F0-A804-71E2CF0478DC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9735-0755-4F78-AC11-2E6EA661E1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B0DC-9528-44F0-A804-71E2CF0478DC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9735-0755-4F78-AC11-2E6EA661E1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B0DC-9528-44F0-A804-71E2CF0478DC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9735-0755-4F78-AC11-2E6EA661E1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B0DC-9528-44F0-A804-71E2CF0478DC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9735-0755-4F78-AC11-2E6EA661E1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B0DC-9528-44F0-A804-71E2CF0478DC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9735-0755-4F78-AC11-2E6EA661E1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B0DC-9528-44F0-A804-71E2CF0478DC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9735-0755-4F78-AC11-2E6EA661E1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4B0DC-9528-44F0-A804-71E2CF0478DC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89735-0755-4F78-AC11-2E6EA661E18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ow Up.jpg"/>
          <p:cNvPicPr>
            <a:picLocks noChangeAspect="1"/>
          </p:cNvPicPr>
          <p:nvPr userDrawn="1"/>
        </p:nvPicPr>
        <p:blipFill>
          <a:blip r:embed="rId14" cstate="print">
            <a:lum bright="1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how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5200" y="228600"/>
            <a:ext cx="22098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Show Up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838200"/>
            <a:ext cx="4800600" cy="57912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If there be anyone who's going through,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we have an answer to the problem for you;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trust and obey and never give in,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only the strong shall survive and win.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Just ask the question and the answer shall come,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just exercise your faith and know He's the one.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 (x3) 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If there is no sign,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keep this in mind,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He'll show up on time.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 (x4) 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God is not a man that He'll tell you a lie.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If He tells you so, on Him you can rely.(x3)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If there is no sign, (repeat as desired)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keep this in mind, He'll show up on time.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Show up, show up, show up, He'll show up on time.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Show up, show up, show up.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Show up.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He will show up, show </a:t>
            </a:r>
            <a:r>
              <a:rPr lang="en-US" sz="1600" b="1" dirty="0" smtClean="0">
                <a:solidFill>
                  <a:schemeClr val="tx1"/>
                </a:solidFill>
              </a:rPr>
              <a:t>up(x3) </a:t>
            </a:r>
            <a:r>
              <a:rPr lang="en-US" sz="1600" b="1" dirty="0" smtClean="0">
                <a:solidFill>
                  <a:schemeClr val="tx1"/>
                </a:solidFill>
              </a:rPr>
              <a:t>show up on time.  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10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Show Up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Show Up</dc:title>
  <dc:creator>user</dc:creator>
  <cp:lastModifiedBy>mary</cp:lastModifiedBy>
  <cp:revision>7</cp:revision>
  <dcterms:created xsi:type="dcterms:W3CDTF">2017-03-10T03:20:18Z</dcterms:created>
  <dcterms:modified xsi:type="dcterms:W3CDTF">2017-03-10T05:29:53Z</dcterms:modified>
</cp:coreProperties>
</file>