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B47DD-E65A-438F-9BEF-C8850E069653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50021-ED4A-4287-B3DD-B0D09A2214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urify My Heart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rify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72408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Purify My Heart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4968552" cy="518457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Teach me your ways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Oh </a:t>
            </a:r>
            <a:r>
              <a:rPr lang="en-US" b="1" dirty="0" smtClean="0">
                <a:solidFill>
                  <a:schemeClr val="tx1"/>
                </a:solidFill>
              </a:rPr>
              <a:t>Lord </a:t>
            </a:r>
            <a:r>
              <a:rPr lang="en-US" b="1" dirty="0" smtClean="0">
                <a:solidFill>
                  <a:schemeClr val="tx1"/>
                </a:solidFill>
              </a:rPr>
              <a:t>my god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I will walk in </a:t>
            </a:r>
            <a:r>
              <a:rPr lang="en-US" b="1" dirty="0" smtClean="0">
                <a:solidFill>
                  <a:schemeClr val="tx1"/>
                </a:solidFill>
              </a:rPr>
              <a:t>Your </a:t>
            </a:r>
            <a:r>
              <a:rPr lang="en-US" b="1" dirty="0" smtClean="0">
                <a:solidFill>
                  <a:schemeClr val="tx1"/>
                </a:solidFill>
              </a:rPr>
              <a:t>truth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Give me a totally undivided heart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that I may fear </a:t>
            </a:r>
            <a:r>
              <a:rPr lang="en-US" b="1" dirty="0" smtClean="0">
                <a:solidFill>
                  <a:schemeClr val="tx1"/>
                </a:solidFill>
              </a:rPr>
              <a:t>Your </a:t>
            </a:r>
            <a:r>
              <a:rPr lang="en-US" b="1" dirty="0" smtClean="0">
                <a:solidFill>
                  <a:schemeClr val="tx1"/>
                </a:solidFill>
              </a:rPr>
              <a:t>name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Purify my heart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cleanse me </a:t>
            </a:r>
            <a:r>
              <a:rPr lang="en-US" b="1" dirty="0" smtClean="0">
                <a:solidFill>
                  <a:schemeClr val="tx1"/>
                </a:solidFill>
              </a:rPr>
              <a:t>Lord </a:t>
            </a:r>
            <a:r>
              <a:rPr lang="en-US" b="1" dirty="0" smtClean="0">
                <a:solidFill>
                  <a:schemeClr val="tx1"/>
                </a:solidFill>
              </a:rPr>
              <a:t>I pray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remove from me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All that is standing in the way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Purify my heart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cleanse me </a:t>
            </a:r>
            <a:r>
              <a:rPr lang="en-US" b="1" dirty="0" smtClean="0">
                <a:solidFill>
                  <a:schemeClr val="tx1"/>
                </a:solidFill>
              </a:rPr>
              <a:t>Lord </a:t>
            </a:r>
            <a:r>
              <a:rPr lang="en-US" b="1" dirty="0" smtClean="0">
                <a:solidFill>
                  <a:schemeClr val="tx1"/>
                </a:solidFill>
              </a:rPr>
              <a:t>I pray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remove from me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All that is standing in the way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of </a:t>
            </a:r>
            <a:r>
              <a:rPr lang="en-US" b="1" dirty="0" smtClean="0">
                <a:solidFill>
                  <a:schemeClr val="tx1"/>
                </a:solidFill>
              </a:rPr>
              <a:t>Your </a:t>
            </a:r>
            <a:r>
              <a:rPr lang="en-US" b="1" dirty="0" smtClean="0">
                <a:solidFill>
                  <a:schemeClr val="tx1"/>
                </a:solidFill>
              </a:rPr>
              <a:t>love.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Purify My Heart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Purify My Heart</dc:title>
  <dc:creator>mary</dc:creator>
  <cp:lastModifiedBy>mary</cp:lastModifiedBy>
  <cp:revision>10</cp:revision>
  <dcterms:created xsi:type="dcterms:W3CDTF">2017-03-06T13:41:30Z</dcterms:created>
  <dcterms:modified xsi:type="dcterms:W3CDTF">2017-03-06T14:36:28Z</dcterms:modified>
</cp:coreProperties>
</file>