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E606-D59F-4F4A-9874-B5329BE2B0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0B5-8CCA-450D-AF0B-96D53CD90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E606-D59F-4F4A-9874-B5329BE2B0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0B5-8CCA-450D-AF0B-96D53CD90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E606-D59F-4F4A-9874-B5329BE2B0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0B5-8CCA-450D-AF0B-96D53CD90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E606-D59F-4F4A-9874-B5329BE2B0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0B5-8CCA-450D-AF0B-96D53CD90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E606-D59F-4F4A-9874-B5329BE2B0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0B5-8CCA-450D-AF0B-96D53CD90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E606-D59F-4F4A-9874-B5329BE2B0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0B5-8CCA-450D-AF0B-96D53CD90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E606-D59F-4F4A-9874-B5329BE2B0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0B5-8CCA-450D-AF0B-96D53CD90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E606-D59F-4F4A-9874-B5329BE2B0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0B5-8CCA-450D-AF0B-96D53CD90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E606-D59F-4F4A-9874-B5329BE2B0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0B5-8CCA-450D-AF0B-96D53CD90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E606-D59F-4F4A-9874-B5329BE2B0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0B5-8CCA-450D-AF0B-96D53CD90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E606-D59F-4F4A-9874-B5329BE2B0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0B5-8CCA-450D-AF0B-96D53CD90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2E606-D59F-4F4A-9874-B5329BE2B0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EA0B5-8CCA-450D-AF0B-96D53CD9022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sanna Praise is Ri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sanna Praise is Ri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0"/>
            <a:ext cx="3528392" cy="47667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Praise is Rising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60648"/>
            <a:ext cx="3312368" cy="645333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Praise is rising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Eyes are turning to You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We turn to You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Hope is stirring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Hearts are yearning for You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We long for You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'Cause When we see You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We find strength to face the day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In Your presence all our fears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Are washed away, washed away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000" b="1" dirty="0" smtClean="0">
                <a:solidFill>
                  <a:schemeClr val="tx1"/>
                </a:solidFill>
              </a:rPr>
              <a:t/>
            </a:r>
            <a:br>
              <a:rPr lang="en-US" sz="10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Hosanna, Hosanna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You are the God who saves us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Worthy of all our praises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Hosanna, Hosanna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Come have Your way among us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We welcome You here, Lord Jesus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000" b="1" dirty="0" smtClean="0">
                <a:solidFill>
                  <a:srgbClr val="FF0000"/>
                </a:solidFill>
              </a:rPr>
              <a:t/>
            </a:r>
            <a:br>
              <a:rPr lang="en-US" sz="10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Hear the sound of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Hearts returning to You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We turn to You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In Your kingdom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Broken lives are made new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You make all things new  </a:t>
            </a: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Hosanna(x4)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Praise is Rising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Hosanna Praise is Rising</dc:title>
  <dc:creator>mary</dc:creator>
  <cp:lastModifiedBy>mary</cp:lastModifiedBy>
  <cp:revision>9</cp:revision>
  <dcterms:created xsi:type="dcterms:W3CDTF">2017-03-13T20:03:22Z</dcterms:created>
  <dcterms:modified xsi:type="dcterms:W3CDTF">2017-03-13T20:48:28Z</dcterms:modified>
</cp:coreProperties>
</file>