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142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2BA6-951B-467A-B940-6DB75322E54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E8B3-0F97-40B1-8FC9-2FD46B2795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2BA6-951B-467A-B940-6DB75322E54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E8B3-0F97-40B1-8FC9-2FD46B2795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2BA6-951B-467A-B940-6DB75322E54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E8B3-0F97-40B1-8FC9-2FD46B2795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2BA6-951B-467A-B940-6DB75322E54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E8B3-0F97-40B1-8FC9-2FD46B2795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2BA6-951B-467A-B940-6DB75322E54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E8B3-0F97-40B1-8FC9-2FD46B2795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2BA6-951B-467A-B940-6DB75322E54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E8B3-0F97-40B1-8FC9-2FD46B2795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2BA6-951B-467A-B940-6DB75322E54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E8B3-0F97-40B1-8FC9-2FD46B2795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2BA6-951B-467A-B940-6DB75322E54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E8B3-0F97-40B1-8FC9-2FD46B2795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2BA6-951B-467A-B940-6DB75322E54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E8B3-0F97-40B1-8FC9-2FD46B2795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2BA6-951B-467A-B940-6DB75322E54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E8B3-0F97-40B1-8FC9-2FD46B2795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752BA6-951B-467A-B940-6DB75322E54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4EE8B3-0F97-40B1-8FC9-2FD46B2795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52BA6-951B-467A-B940-6DB75322E54D}" type="datetimeFigureOut">
              <a:rPr lang="en-US" smtClean="0"/>
              <a:t>3/27/2017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4EE8B3-0F97-40B1-8FC9-2FD46B2795C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Only A God Like You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ly A God Like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1800" y="1"/>
            <a:ext cx="3744416" cy="404663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/>
              <a:t>Only A God Like You 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9552" y="404664"/>
            <a:ext cx="4320480" cy="6453336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For the praises of man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 will never ever stand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 the kingdoms of this world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I'll never give my heart away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Or shout my praise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My allegiance and devotion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My heart's desire and all emotion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Go to serve the Man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Who died upon that tree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Chorus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Only a God like You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Could be worthy of my praise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And all my hope and faith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To only a King of all kings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Do I bow my knee and sing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Give my everything (x2)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To only my Maker, my Father, my Savior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Redeemer, Restorer, Rebuilder, </a:t>
            </a:r>
            <a:r>
              <a:rPr lang="en-US" sz="1800" b="1" dirty="0" err="1" smtClean="0">
                <a:solidFill>
                  <a:schemeClr val="tx1"/>
                </a:solidFill>
              </a:rPr>
              <a:t>Rewarder</a:t>
            </a: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To only a God like You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Do I give my praise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endParaRPr lang="en-US" sz="1800" dirty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I give my praise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10</Words>
  <Application>Microsoft Office PowerPoint</Application>
  <PresentationFormat>On-screen Show (4:3)</PresentationFormat>
  <Paragraphs>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Only A God Like You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Only A God Like You </dc:title>
  <dc:creator>mary</dc:creator>
  <cp:lastModifiedBy>mary</cp:lastModifiedBy>
  <cp:revision>6</cp:revision>
  <dcterms:created xsi:type="dcterms:W3CDTF">2017-03-27T14:11:34Z</dcterms:created>
  <dcterms:modified xsi:type="dcterms:W3CDTF">2017-03-27T14:42:20Z</dcterms:modified>
</cp:coreProperties>
</file>