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1" y="-14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79FA6-A834-4B99-B03A-0AAE61CA4F9A}" type="datetimeFigureOut">
              <a:rPr lang="en-US" smtClean="0"/>
              <a:pPr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942B2-C3F7-443B-871E-1B57A6BE7C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는 여호와 창조의  하나님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ài là Giê-hô-v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104456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Ngài là Giê-hô-va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6552728" cy="3312368"/>
          </a:xfrm>
        </p:spPr>
        <p:txBody>
          <a:bodyPr>
            <a:noAutofit/>
          </a:bodyPr>
          <a:lstStyle/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Giê-hô-va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â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vũ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trụ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là Giê-hô-va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yêu đấng chí cao. 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Thánh Giê-hô-va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vầng đã của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bao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thời đại, </a:t>
            </a:r>
          </a:p>
          <a:p>
            <a:pPr algn="l"/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la Giê-hô-va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vi-VN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đáng tôn vinh thay Danh Ngài! 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</a:t>
            </a:r>
            <a:endParaRPr lang="vi-VN" sz="20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Hát Halelugia! Hát H</a:t>
            </a:r>
            <a:r>
              <a:rPr lang="vi-VN" sz="1800" b="1" dirty="0" smtClean="0">
                <a:solidFill>
                  <a:srgbClr val="FF0000"/>
                </a:solidFill>
              </a:rPr>
              <a:t>alêlugia</a:t>
            </a:r>
            <a:r>
              <a:rPr lang="vi-VN" sz="1800" b="1" dirty="0" smtClean="0">
                <a:solidFill>
                  <a:srgbClr val="FF0000"/>
                </a:solidFill>
              </a:rPr>
              <a:t>!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Hát </a:t>
            </a:r>
            <a:r>
              <a:rPr lang="vi-VN" sz="1800" b="1" dirty="0" smtClean="0">
                <a:solidFill>
                  <a:srgbClr val="FF0000"/>
                </a:solidFill>
              </a:rPr>
              <a:t>Halelugia! Hát Halêlugia! 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Chúa Thánh </a:t>
            </a:r>
            <a:r>
              <a:rPr lang="vi-VN" sz="1800" b="1" dirty="0" smtClean="0">
                <a:solidFill>
                  <a:srgbClr val="FF0000"/>
                </a:solidFill>
              </a:rPr>
              <a:t>Giê-hô-va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vầng </a:t>
            </a:r>
            <a:r>
              <a:rPr lang="vi-VN" sz="1800" b="1" dirty="0" smtClean="0">
                <a:solidFill>
                  <a:srgbClr val="FF0000"/>
                </a:solidFill>
              </a:rPr>
              <a:t>đã của </a:t>
            </a:r>
            <a:r>
              <a:rPr lang="en-US" sz="2000" b="1" dirty="0" err="1" smtClean="0">
                <a:solidFill>
                  <a:srgbClr val="FF0000"/>
                </a:solidFill>
              </a:rPr>
              <a:t>bao</a:t>
            </a:r>
            <a:r>
              <a:rPr lang="vi-VN" sz="1800" b="1" dirty="0" smtClean="0">
                <a:solidFill>
                  <a:srgbClr val="FF0000"/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thời đại. </a:t>
            </a:r>
          </a:p>
          <a:p>
            <a:pPr algn="l"/>
            <a:r>
              <a:rPr lang="vi-VN" sz="1800" b="1" dirty="0" smtClean="0">
                <a:solidFill>
                  <a:srgbClr val="FF0000"/>
                </a:solidFill>
              </a:rPr>
              <a:t>Ngài là Giê-hô-va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800" b="1" dirty="0" smtClean="0">
                <a:solidFill>
                  <a:srgbClr val="FF0000"/>
                </a:solidFill>
              </a:rPr>
              <a:t>đáng </a:t>
            </a:r>
            <a:r>
              <a:rPr lang="vi-VN" sz="1800" b="1" dirty="0" smtClean="0">
                <a:solidFill>
                  <a:srgbClr val="FF0000"/>
                </a:solidFill>
              </a:rPr>
              <a:t>tôn vinh thay Danh Ngài</a:t>
            </a:r>
            <a:r>
              <a:rPr lang="vi-VN" sz="1800" b="1" dirty="0" smtClean="0">
                <a:solidFill>
                  <a:srgbClr val="FF0000"/>
                </a:solidFill>
              </a:rPr>
              <a:t>.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81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Ngài là Giê-hô-va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 Иегова</dc:title>
  <dc:creator>mary</dc:creator>
  <cp:lastModifiedBy>mary</cp:lastModifiedBy>
  <cp:revision>19</cp:revision>
  <dcterms:created xsi:type="dcterms:W3CDTF">2021-02-10T15:53:27Z</dcterms:created>
  <dcterms:modified xsi:type="dcterms:W3CDTF">2021-02-10T17:55:45Z</dcterms:modified>
</cp:coreProperties>
</file>