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60B47-FDEC-41F1-9061-A8AC03D7C17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FE618-DAB8-4EDF-82CC-7ED2C63C1C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ving sacrifice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ving sacr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Living sacrifice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6120680" cy="6453336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Take my life a living sacrifice,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Knowing it's the least that I can do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Make my life a living sacrifice,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Holy and acceptable to You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 looked upon my life and realized at last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Within myself there's nothing I can do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Yet here I stand to offer all I am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give myself completely Lord to You</a:t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I cannot be content until I reach that place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How little I have given up to You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Lord break down my will</a:t>
            </a:r>
            <a:r>
              <a:rPr lang="en-US" sz="2000" b="1" dirty="0" smtClean="0">
                <a:solidFill>
                  <a:schemeClr val="tx1"/>
                </a:solidFill>
              </a:rPr>
              <a:t>, Make </a:t>
            </a:r>
            <a:r>
              <a:rPr lang="en-US" sz="2000" b="1" dirty="0">
                <a:solidFill>
                  <a:schemeClr val="tx1"/>
                </a:solidFill>
              </a:rPr>
              <a:t>my desires Your own,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 long to give my everything to </a:t>
            </a:r>
            <a:r>
              <a:rPr lang="en-US" sz="2000" b="1" dirty="0" smtClean="0">
                <a:solidFill>
                  <a:schemeClr val="tx1"/>
                </a:solidFill>
              </a:rPr>
              <a:t>You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Take my life a living sacrifice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Knowing it's the least that I can do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Make my life a living sacrifice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Holy and acceptable to </a:t>
            </a:r>
            <a:r>
              <a:rPr lang="en-US" sz="2000" b="1" dirty="0" smtClean="0">
                <a:solidFill>
                  <a:schemeClr val="tx1"/>
                </a:solidFill>
              </a:rPr>
              <a:t>You Holy </a:t>
            </a:r>
            <a:r>
              <a:rPr lang="en-US" sz="2000" b="1" dirty="0">
                <a:solidFill>
                  <a:schemeClr val="tx1"/>
                </a:solidFill>
              </a:rPr>
              <a:t>and acceptable to </a:t>
            </a:r>
            <a:r>
              <a:rPr lang="en-US" sz="2000" b="1" dirty="0" smtClean="0">
                <a:solidFill>
                  <a:schemeClr val="tx1"/>
                </a:solidFill>
              </a:rPr>
              <a:t>You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Living sacrifice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sacrifice</dc:title>
  <dc:creator>mary</dc:creator>
  <cp:lastModifiedBy>mary</cp:lastModifiedBy>
  <cp:revision>9</cp:revision>
  <dcterms:created xsi:type="dcterms:W3CDTF">2017-03-20T16:19:03Z</dcterms:created>
  <dcterms:modified xsi:type="dcterms:W3CDTF">2017-03-21T00:29:14Z</dcterms:modified>
</cp:coreProperties>
</file>