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33127-4AAE-426E-B00A-32D117383C80}" type="datetimeFigureOut">
              <a:rPr lang="en-US" smtClean="0"/>
              <a:pPr/>
              <a:t>3/12/2017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5C7EC-661E-46B1-AB9F-FAB239B63A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iving On The Top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iving On The T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"/>
            <a:ext cx="4032448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Living On The Top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4664"/>
            <a:ext cx="7704856" cy="630932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Oh oh oh oh oh oh oh oh oh oh oh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Living, living on the top with Jesus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Blessed in the </a:t>
            </a:r>
            <a:r>
              <a:rPr lang="en-US" sz="2400" b="1" dirty="0" err="1" smtClean="0">
                <a:solidFill>
                  <a:schemeClr val="tx1"/>
                </a:solidFill>
              </a:rPr>
              <a:t>heavenlies</a:t>
            </a:r>
            <a:r>
              <a:rPr lang="en-US" sz="2400" b="1" dirty="0" smtClean="0">
                <a:solidFill>
                  <a:schemeClr val="tx1"/>
                </a:solidFill>
              </a:rPr>
              <a:t> with him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Walking, walking in the realm of favor and miracles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receiving the abundance of his grace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Oh oh oh oh oh oh oh oh oh oh </a:t>
            </a:r>
            <a:r>
              <a:rPr lang="en-US" sz="2400" b="1" dirty="0" smtClean="0">
                <a:solidFill>
                  <a:schemeClr val="tx1"/>
                </a:solidFill>
              </a:rPr>
              <a:t>oh(X2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Whatever </a:t>
            </a:r>
            <a:r>
              <a:rPr lang="en-US" sz="2400" b="1" dirty="0" smtClean="0">
                <a:solidFill>
                  <a:schemeClr val="tx1"/>
                </a:solidFill>
              </a:rPr>
              <a:t>you bind on Earth it will be bound in Heaven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err="1" smtClean="0">
                <a:solidFill>
                  <a:schemeClr val="tx1"/>
                </a:solidFill>
              </a:rPr>
              <a:t>What'soever</a:t>
            </a:r>
            <a:r>
              <a:rPr lang="en-US" sz="2400" b="1" dirty="0" smtClean="0">
                <a:solidFill>
                  <a:schemeClr val="tx1"/>
                </a:solidFill>
              </a:rPr>
              <a:t> you loose on Earth it will be loosed in Heaven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 has given us power to become joined heirs with Christ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the devil can't do us any harm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err="1" smtClean="0">
                <a:solidFill>
                  <a:schemeClr val="tx1"/>
                </a:solidFill>
              </a:rPr>
              <a:t>Ohhhhhhhhhhhhhhhh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 devil is defeated, God is exalted </a:t>
            </a:r>
            <a:r>
              <a:rPr lang="en-US" sz="2400" b="1" dirty="0" smtClean="0">
                <a:solidFill>
                  <a:schemeClr val="tx1"/>
                </a:solidFill>
              </a:rPr>
              <a:t> (x6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God is exalted </a:t>
            </a:r>
            <a:r>
              <a:rPr lang="en-US" sz="2400" b="1" dirty="0" smtClean="0">
                <a:solidFill>
                  <a:schemeClr val="tx1"/>
                </a:solidFill>
              </a:rPr>
              <a:t>(x9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Jesus Christ is Lord of All</a:t>
            </a:r>
            <a:r>
              <a:rPr lang="en-US" sz="2400" b="1" dirty="0" smtClean="0">
                <a:solidFill>
                  <a:schemeClr val="tx1"/>
                </a:solidFill>
              </a:rPr>
              <a:t>!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15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Living On The Top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On The Top </dc:title>
  <dc:creator>mary</dc:creator>
  <cp:lastModifiedBy>mary</cp:lastModifiedBy>
  <cp:revision>7</cp:revision>
  <dcterms:created xsi:type="dcterms:W3CDTF">2017-03-12T03:47:13Z</dcterms:created>
  <dcterms:modified xsi:type="dcterms:W3CDTF">2017-03-13T03:08:58Z</dcterms:modified>
</cp:coreProperties>
</file>