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88495-ADA9-43A4-9E41-187FF204FA0D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A8B1-CD8D-48AF-8121-2DB5804BDE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f I Come to Jesus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302962" y="1600200"/>
            <a:ext cx="4841038" cy="353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f I Come to Jes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685800"/>
            <a:ext cx="40386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If I Come to Jesus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6934200" cy="3048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If I come to Jesus, He will make me glad;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He will give me pleasure When my heart is sad.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Refrain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If I come to Jesus, Happy I shall be.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He is gently calling Little ones like me.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1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17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If I Come to Jesus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Come to Jesus </dc:title>
  <dc:creator>user</dc:creator>
  <cp:lastModifiedBy>mary</cp:lastModifiedBy>
  <cp:revision>6</cp:revision>
  <dcterms:created xsi:type="dcterms:W3CDTF">2017-03-02T01:07:05Z</dcterms:created>
  <dcterms:modified xsi:type="dcterms:W3CDTF">2017-03-02T03:38:59Z</dcterms:modified>
</cp:coreProperties>
</file>