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DBB7E-BCD4-4601-ADC8-DF78136FD422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CF6CE-AB7F-485F-8427-16AD790F80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DBB7E-BCD4-4601-ADC8-DF78136FD422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CF6CE-AB7F-485F-8427-16AD790F80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DBB7E-BCD4-4601-ADC8-DF78136FD422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CF6CE-AB7F-485F-8427-16AD790F80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DBB7E-BCD4-4601-ADC8-DF78136FD422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CF6CE-AB7F-485F-8427-16AD790F80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DBB7E-BCD4-4601-ADC8-DF78136FD422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CF6CE-AB7F-485F-8427-16AD790F80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DBB7E-BCD4-4601-ADC8-DF78136FD422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CF6CE-AB7F-485F-8427-16AD790F80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DBB7E-BCD4-4601-ADC8-DF78136FD422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CF6CE-AB7F-485F-8427-16AD790F80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DBB7E-BCD4-4601-ADC8-DF78136FD422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CF6CE-AB7F-485F-8427-16AD790F80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DBB7E-BCD4-4601-ADC8-DF78136FD422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CF6CE-AB7F-485F-8427-16AD790F80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DBB7E-BCD4-4601-ADC8-DF78136FD422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CF6CE-AB7F-485F-8427-16AD790F80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DBB7E-BCD4-4601-ADC8-DF78136FD422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CF6CE-AB7F-485F-8427-16AD790F80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DBB7E-BCD4-4601-ADC8-DF78136FD422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CF6CE-AB7F-485F-8427-16AD790F80A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w He Loves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934028" y="2060848"/>
            <a:ext cx="4209972" cy="35356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w He Lov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0"/>
            <a:ext cx="3024336" cy="47667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How He Loves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76672"/>
            <a:ext cx="8640960" cy="623731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He is jealous for me, Loves like a hurricane, I am a tree,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Bending beneath the weight of His wind and mercy. When all of a sudden,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am unaware of these afflictions eclipsed by glory,                                                                                 And I realize just how beautiful You are,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how great Your affections are for me.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And, oh, how He loves us, oh, Oh, how He loves us, How He loves us all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Yeah, He loves us, Oh, how He loves us,                                                                                                        Oh, how He loves us, Oh, how He loves.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we are His portion and He is our prize, Drawn to redemption by the grace in His eyes,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If his grace is an ocean, we're all sinking. And Heaven meets earth like an unforeseen kiss,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my heart turns violently inside of my chest,                                                                                                  I don't have time to maintain these regrets,  When I think about the way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That He loves us, Oh, how He loves us, Oh, how He loves us, Oh, how He loves.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Yeah, He loves us, Oh, how He loves us, Oh, how He loves us, Oh, how He loves.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How He Loves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He Loves </dc:title>
  <dc:creator>mary</dc:creator>
  <cp:lastModifiedBy>mary</cp:lastModifiedBy>
  <cp:revision>11</cp:revision>
  <dcterms:created xsi:type="dcterms:W3CDTF">2017-03-31T01:33:39Z</dcterms:created>
  <dcterms:modified xsi:type="dcterms:W3CDTF">2017-03-31T03:33:41Z</dcterms:modified>
</cp:coreProperties>
</file>