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D297-A391-4767-A140-E7D81DDBF580}" type="datetimeFigureOut">
              <a:rPr lang="en-US" smtClean="0"/>
              <a:pPr/>
              <a:t>3/19/2017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BD297-A391-4767-A140-E7D81DDBF580}" type="datetimeFigureOut">
              <a:rPr lang="en-US" smtClean="0"/>
              <a:pPr/>
              <a:t>3/20/2017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AEE7D-42FB-40F6-813F-A564E336C1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One of Israel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One of Isra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332656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Holy One of Israel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916832"/>
            <a:ext cx="8280920" cy="36004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Holy One, of Israel, that was sacrificed for me. Lamb of God, You are Messiah. </a:t>
            </a:r>
            <a:r>
              <a:rPr lang="en-US" b="1" dirty="0" smtClean="0">
                <a:solidFill>
                  <a:schemeClr val="tx1"/>
                </a:solidFill>
              </a:rPr>
              <a:t>                               Jesus </a:t>
            </a:r>
            <a:r>
              <a:rPr lang="en-US" b="1" dirty="0" smtClean="0">
                <a:solidFill>
                  <a:schemeClr val="tx1"/>
                </a:solidFill>
              </a:rPr>
              <a:t>our Prince of Peace</a:t>
            </a:r>
            <a:r>
              <a:rPr lang="en-US" b="1" dirty="0" smtClean="0">
                <a:solidFill>
                  <a:schemeClr val="tx1"/>
                </a:solidFill>
              </a:rPr>
              <a:t>.                                                          </a:t>
            </a:r>
            <a:r>
              <a:rPr lang="en-US" b="1" dirty="0" smtClean="0">
                <a:solidFill>
                  <a:schemeClr val="tx1"/>
                </a:solidFill>
              </a:rPr>
              <a:t>I will bow down to worship You, Oh Lord! </a:t>
            </a:r>
            <a:r>
              <a:rPr lang="en-US" b="1" dirty="0" smtClean="0">
                <a:solidFill>
                  <a:schemeClr val="tx1"/>
                </a:solidFill>
              </a:rPr>
              <a:t>                        For </a:t>
            </a:r>
            <a:r>
              <a:rPr lang="en-US" b="1" dirty="0" smtClean="0">
                <a:solidFill>
                  <a:schemeClr val="tx1"/>
                </a:solidFill>
              </a:rPr>
              <a:t>You are King of kings</a:t>
            </a:r>
            <a:r>
              <a:rPr lang="en-US" b="1" dirty="0" smtClean="0">
                <a:solidFill>
                  <a:schemeClr val="tx1"/>
                </a:solidFill>
              </a:rPr>
              <a:t>!                                                      </a:t>
            </a:r>
            <a:r>
              <a:rPr lang="en-US" b="1" dirty="0" smtClean="0">
                <a:solidFill>
                  <a:schemeClr val="tx1"/>
                </a:solidFill>
              </a:rPr>
              <a:t>I will bow down, and worship You, my God! Precious Jesus, our Prince of Peace.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One of Israel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One of Israel </dc:title>
  <dc:creator>mary</dc:creator>
  <cp:lastModifiedBy>mary</cp:lastModifiedBy>
  <cp:revision>4</cp:revision>
  <dcterms:created xsi:type="dcterms:W3CDTF">2017-03-19T01:20:56Z</dcterms:created>
  <dcterms:modified xsi:type="dcterms:W3CDTF">2017-03-20T04:03:28Z</dcterms:modified>
</cp:coreProperties>
</file>