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9598A-D72E-469D-943F-68076A6B825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8CA23-B08F-4F93-A6FA-8DF14CDD92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놀라운 그 이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500629" y="1772816"/>
            <a:ext cx="6168659" cy="41776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s Name Is Wonder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764704"/>
            <a:ext cx="5184576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His Name Is Wonderful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5760640" cy="302433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His name is Wonderful, His name is Wonderful,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His name is Wonderful, Jesus my Lord;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 is the mighty King, master of everything,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His name is Wonderful, Jesus, my Lord.   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                                     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He's the great Shepherd, the Rock of all ages,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Almighty God is He;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Bow down before Him, love and adore Him,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His name is Wonderful, Jesus, my Lord.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His Name Is Wonderful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 Name Is Wonderful</dc:title>
  <dc:creator>mary</dc:creator>
  <cp:lastModifiedBy>mary</cp:lastModifiedBy>
  <cp:revision>8</cp:revision>
  <dcterms:created xsi:type="dcterms:W3CDTF">2017-03-29T12:48:20Z</dcterms:created>
  <dcterms:modified xsi:type="dcterms:W3CDTF">2017-03-29T13:48:48Z</dcterms:modified>
</cp:coreProperties>
</file>