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8DD0B-A5D1-4A04-B902-C0356B5268E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8340D-F374-4792-8FBD-11DEBD1211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's Everything To M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's Everything To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4536504" cy="72007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He's Everything To Me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320480" cy="5832648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</a:t>
            </a:r>
            <a:r>
              <a:rPr lang="en-US" sz="1800" b="1" dirty="0">
                <a:solidFill>
                  <a:schemeClr val="tx1"/>
                </a:solidFill>
              </a:rPr>
              <a:t>the stars His handiwork I see 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On the wind He speaks with majesty </a:t>
            </a:r>
          </a:p>
          <a:p>
            <a:pPr algn="l"/>
            <a:r>
              <a:rPr lang="en-US" sz="1800" b="1" dirty="0" err="1">
                <a:solidFill>
                  <a:schemeClr val="tx1"/>
                </a:solidFill>
              </a:rPr>
              <a:t>Tho</a:t>
            </a:r>
            <a:r>
              <a:rPr lang="en-US" sz="1800" b="1" dirty="0">
                <a:solidFill>
                  <a:schemeClr val="tx1"/>
                </a:solidFill>
              </a:rPr>
              <a:t>' He </a:t>
            </a:r>
            <a:r>
              <a:rPr lang="en-US" sz="1800" b="1" dirty="0" err="1">
                <a:solidFill>
                  <a:schemeClr val="tx1"/>
                </a:solidFill>
              </a:rPr>
              <a:t>ruleth</a:t>
            </a:r>
            <a:r>
              <a:rPr lang="en-US" sz="1800" b="1" dirty="0">
                <a:solidFill>
                  <a:schemeClr val="tx1"/>
                </a:solidFill>
              </a:rPr>
              <a:t> over land and sea 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What is that to me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tx1"/>
                </a:solidFill>
              </a:rPr>
              <a:t>will celebrate nativity 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For it has a place in history 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Sure He came to set His people free 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What is that to me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'Til</a:t>
            </a:r>
            <a:r>
              <a:rPr lang="en-US" sz="1800" b="1" dirty="0" smtClean="0">
                <a:solidFill>
                  <a:srgbClr val="FF0000"/>
                </a:solidFill>
              </a:rPr>
              <a:t> by faith I met Him face to face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And I felt the wonder of His grace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Then I knew that He was more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Than just a God who didn't care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That lived away out there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And now He walks beside me day by day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Ever watching o'er me lest I stray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Helping me to find that narrow way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He's </a:t>
            </a:r>
            <a:r>
              <a:rPr lang="en-US" sz="1800" b="1" dirty="0" err="1" smtClean="0">
                <a:solidFill>
                  <a:srgbClr val="FF0000"/>
                </a:solidFill>
              </a:rPr>
              <a:t>ev'rything</a:t>
            </a:r>
            <a:r>
              <a:rPr lang="en-US" sz="1800" b="1" dirty="0" smtClean="0">
                <a:solidFill>
                  <a:srgbClr val="FF0000"/>
                </a:solidFill>
              </a:rPr>
              <a:t> to me   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He's Everything To 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He's Everything To Me </dc:title>
  <dc:creator>mary</dc:creator>
  <cp:lastModifiedBy>mary</cp:lastModifiedBy>
  <cp:revision>9</cp:revision>
  <dcterms:created xsi:type="dcterms:W3CDTF">2017-03-29T02:04:45Z</dcterms:created>
  <dcterms:modified xsi:type="dcterms:W3CDTF">2017-03-29T03:43:41Z</dcterms:modified>
</cp:coreProperties>
</file>